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1" r:id="rId2"/>
    <p:sldId id="259" r:id="rId3"/>
    <p:sldId id="330" r:id="rId4"/>
    <p:sldId id="270" r:id="rId5"/>
    <p:sldId id="335" r:id="rId6"/>
    <p:sldId id="331" r:id="rId7"/>
    <p:sldId id="332" r:id="rId8"/>
    <p:sldId id="334" r:id="rId9"/>
    <p:sldId id="322" r:id="rId10"/>
    <p:sldId id="31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660"/>
  </p:normalViewPr>
  <p:slideViewPr>
    <p:cSldViewPr snapToGrid="0">
      <p:cViewPr>
        <p:scale>
          <a:sx n="72" d="100"/>
          <a:sy n="72" d="100"/>
        </p:scale>
        <p:origin x="19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 Freeman" userId="b38a2644-6b44-47df-8831-b417404824bc" providerId="ADAL" clId="{5B4CFC27-901A-400A-9448-7BF5B8ABE995}"/>
    <pc:docChg chg="modSld sldOrd">
      <pc:chgData name="L Freeman" userId="b38a2644-6b44-47df-8831-b417404824bc" providerId="ADAL" clId="{5B4CFC27-901A-400A-9448-7BF5B8ABE995}" dt="2024-02-06T22:37:41.591" v="9"/>
      <pc:docMkLst>
        <pc:docMk/>
      </pc:docMkLst>
      <pc:sldChg chg="ord">
        <pc:chgData name="L Freeman" userId="b38a2644-6b44-47df-8831-b417404824bc" providerId="ADAL" clId="{5B4CFC27-901A-400A-9448-7BF5B8ABE995}" dt="2024-02-06T22:37:01.427" v="3"/>
        <pc:sldMkLst>
          <pc:docMk/>
          <pc:sldMk cId="1373733975" sldId="270"/>
        </pc:sldMkLst>
      </pc:sldChg>
      <pc:sldChg chg="modSp mod">
        <pc:chgData name="L Freeman" userId="b38a2644-6b44-47df-8831-b417404824bc" providerId="ADAL" clId="{5B4CFC27-901A-400A-9448-7BF5B8ABE995}" dt="2024-02-06T22:36:08.558" v="1" actId="1076"/>
        <pc:sldMkLst>
          <pc:docMk/>
          <pc:sldMk cId="3436203698" sldId="331"/>
        </pc:sldMkLst>
        <pc:picChg chg="mod">
          <ac:chgData name="L Freeman" userId="b38a2644-6b44-47df-8831-b417404824bc" providerId="ADAL" clId="{5B4CFC27-901A-400A-9448-7BF5B8ABE995}" dt="2024-02-06T22:36:08.558" v="1" actId="1076"/>
          <ac:picMkLst>
            <pc:docMk/>
            <pc:sldMk cId="3436203698" sldId="331"/>
            <ac:picMk id="17" creationId="{C9DB2E1F-B89B-2EA7-D83D-FC405931B49A}"/>
          </ac:picMkLst>
        </pc:picChg>
      </pc:sldChg>
      <pc:sldChg chg="ord">
        <pc:chgData name="L Freeman" userId="b38a2644-6b44-47df-8831-b417404824bc" providerId="ADAL" clId="{5B4CFC27-901A-400A-9448-7BF5B8ABE995}" dt="2024-02-06T22:37:41.591" v="9"/>
        <pc:sldMkLst>
          <pc:docMk/>
          <pc:sldMk cId="3381519046" sldId="333"/>
        </pc:sldMkLst>
      </pc:sldChg>
      <pc:sldChg chg="ord">
        <pc:chgData name="L Freeman" userId="b38a2644-6b44-47df-8831-b417404824bc" providerId="ADAL" clId="{5B4CFC27-901A-400A-9448-7BF5B8ABE995}" dt="2024-02-06T22:37:06.176" v="5"/>
        <pc:sldMkLst>
          <pc:docMk/>
          <pc:sldMk cId="201385680" sldId="335"/>
        </pc:sldMkLst>
      </pc:sldChg>
    </pc:docChg>
  </pc:docChgLst>
  <pc:docChgLst>
    <pc:chgData name="L Freeman" userId="b38a2644-6b44-47df-8831-b417404824bc" providerId="ADAL" clId="{ECB11283-3061-4437-85E2-1C535E624D60}"/>
    <pc:docChg chg="undo custSel delSld modSld sldOrd">
      <pc:chgData name="L Freeman" userId="b38a2644-6b44-47df-8831-b417404824bc" providerId="ADAL" clId="{ECB11283-3061-4437-85E2-1C535E624D60}" dt="2024-02-05T12:57:51.295" v="483" actId="20577"/>
      <pc:docMkLst>
        <pc:docMk/>
      </pc:docMkLst>
      <pc:sldChg chg="modSp mod">
        <pc:chgData name="L Freeman" userId="b38a2644-6b44-47df-8831-b417404824bc" providerId="ADAL" clId="{ECB11283-3061-4437-85E2-1C535E624D60}" dt="2024-02-05T12:27:08.888" v="9" actId="20577"/>
        <pc:sldMkLst>
          <pc:docMk/>
          <pc:sldMk cId="2661662311" sldId="259"/>
        </pc:sldMkLst>
        <pc:spChg chg="mod">
          <ac:chgData name="L Freeman" userId="b38a2644-6b44-47df-8831-b417404824bc" providerId="ADAL" clId="{ECB11283-3061-4437-85E2-1C535E624D60}" dt="2024-02-05T12:27:08.888" v="9" actId="20577"/>
          <ac:spMkLst>
            <pc:docMk/>
            <pc:sldMk cId="2661662311" sldId="259"/>
            <ac:spMk id="16" creationId="{14514410-2AE7-4363-9C8C-B5C476ADCC92}"/>
          </ac:spMkLst>
        </pc:spChg>
      </pc:sldChg>
      <pc:sldChg chg="ord">
        <pc:chgData name="L Freeman" userId="b38a2644-6b44-47df-8831-b417404824bc" providerId="ADAL" clId="{ECB11283-3061-4437-85E2-1C535E624D60}" dt="2024-02-05T12:37:31.321" v="168"/>
        <pc:sldMkLst>
          <pc:docMk/>
          <pc:sldMk cId="1373733975" sldId="270"/>
        </pc:sldMkLst>
      </pc:sldChg>
      <pc:sldChg chg="modSp del mod ord">
        <pc:chgData name="L Freeman" userId="b38a2644-6b44-47df-8831-b417404824bc" providerId="ADAL" clId="{ECB11283-3061-4437-85E2-1C535E624D60}" dt="2024-02-05T12:35:57.200" v="128" actId="2696"/>
        <pc:sldMkLst>
          <pc:docMk/>
          <pc:sldMk cId="2207342146" sldId="320"/>
        </pc:sldMkLst>
        <pc:spChg chg="mod">
          <ac:chgData name="L Freeman" userId="b38a2644-6b44-47df-8831-b417404824bc" providerId="ADAL" clId="{ECB11283-3061-4437-85E2-1C535E624D60}" dt="2024-02-05T12:28:34.029" v="54" actId="21"/>
          <ac:spMkLst>
            <pc:docMk/>
            <pc:sldMk cId="2207342146" sldId="320"/>
            <ac:spMk id="2" creationId="{ED2BF66C-A162-40D2-86A5-55DA0644F646}"/>
          </ac:spMkLst>
        </pc:spChg>
      </pc:sldChg>
      <pc:sldChg chg="ord">
        <pc:chgData name="L Freeman" userId="b38a2644-6b44-47df-8831-b417404824bc" providerId="ADAL" clId="{ECB11283-3061-4437-85E2-1C535E624D60}" dt="2024-02-05T12:36:53.080" v="163"/>
        <pc:sldMkLst>
          <pc:docMk/>
          <pc:sldMk cId="1598287340" sldId="322"/>
        </pc:sldMkLst>
      </pc:sldChg>
      <pc:sldChg chg="modSp mod">
        <pc:chgData name="L Freeman" userId="b38a2644-6b44-47df-8831-b417404824bc" providerId="ADAL" clId="{ECB11283-3061-4437-85E2-1C535E624D60}" dt="2024-02-05T12:27:43.695" v="47" actId="20577"/>
        <pc:sldMkLst>
          <pc:docMk/>
          <pc:sldMk cId="3528604286" sldId="330"/>
        </pc:sldMkLst>
        <pc:spChg chg="mod">
          <ac:chgData name="L Freeman" userId="b38a2644-6b44-47df-8831-b417404824bc" providerId="ADAL" clId="{ECB11283-3061-4437-85E2-1C535E624D60}" dt="2024-02-05T12:27:43.695" v="47" actId="20577"/>
          <ac:spMkLst>
            <pc:docMk/>
            <pc:sldMk cId="3528604286" sldId="330"/>
            <ac:spMk id="4" creationId="{C7CAFBA1-D44C-4F6C-A58B-7FB82305D7D2}"/>
          </ac:spMkLst>
        </pc:spChg>
      </pc:sldChg>
      <pc:sldChg chg="addSp delSp modSp mod">
        <pc:chgData name="L Freeman" userId="b38a2644-6b44-47df-8831-b417404824bc" providerId="ADAL" clId="{ECB11283-3061-4437-85E2-1C535E624D60}" dt="2024-02-05T12:57:51.295" v="483" actId="20577"/>
        <pc:sldMkLst>
          <pc:docMk/>
          <pc:sldMk cId="3436203698" sldId="331"/>
        </pc:sldMkLst>
        <pc:spChg chg="mod">
          <ac:chgData name="L Freeman" userId="b38a2644-6b44-47df-8831-b417404824bc" providerId="ADAL" clId="{ECB11283-3061-4437-85E2-1C535E624D60}" dt="2024-02-05T12:50:08.615" v="360" actId="1076"/>
          <ac:spMkLst>
            <pc:docMk/>
            <pc:sldMk cId="3436203698" sldId="331"/>
            <ac:spMk id="2" creationId="{12815AD9-6080-1E74-56FF-845377291FE7}"/>
          </ac:spMkLst>
        </pc:spChg>
        <pc:spChg chg="mod">
          <ac:chgData name="L Freeman" userId="b38a2644-6b44-47df-8831-b417404824bc" providerId="ADAL" clId="{ECB11283-3061-4437-85E2-1C535E624D60}" dt="2024-02-05T12:49:05.015" v="321" actId="20577"/>
          <ac:spMkLst>
            <pc:docMk/>
            <pc:sldMk cId="3436203698" sldId="331"/>
            <ac:spMk id="3" creationId="{016DC621-E3EE-DD07-F164-F8E3AF8108D3}"/>
          </ac:spMkLst>
        </pc:spChg>
        <pc:spChg chg="mod">
          <ac:chgData name="L Freeman" userId="b38a2644-6b44-47df-8831-b417404824bc" providerId="ADAL" clId="{ECB11283-3061-4437-85E2-1C535E624D60}" dt="2024-02-05T12:50:37.239" v="382" actId="20577"/>
          <ac:spMkLst>
            <pc:docMk/>
            <pc:sldMk cId="3436203698" sldId="331"/>
            <ac:spMk id="4" creationId="{C746FEB3-398B-5FEB-1295-6274FA7482C9}"/>
          </ac:spMkLst>
        </pc:spChg>
        <pc:spChg chg="mod">
          <ac:chgData name="L Freeman" userId="b38a2644-6b44-47df-8831-b417404824bc" providerId="ADAL" clId="{ECB11283-3061-4437-85E2-1C535E624D60}" dt="2024-02-05T12:51:01" v="416" actId="1076"/>
          <ac:spMkLst>
            <pc:docMk/>
            <pc:sldMk cId="3436203698" sldId="331"/>
            <ac:spMk id="5" creationId="{8D2288EC-C710-C4FE-CF4D-5BF0C148A99C}"/>
          </ac:spMkLst>
        </pc:spChg>
        <pc:spChg chg="mod">
          <ac:chgData name="L Freeman" userId="b38a2644-6b44-47df-8831-b417404824bc" providerId="ADAL" clId="{ECB11283-3061-4437-85E2-1C535E624D60}" dt="2024-02-05T12:57:51.295" v="483" actId="20577"/>
          <ac:spMkLst>
            <pc:docMk/>
            <pc:sldMk cId="3436203698" sldId="331"/>
            <ac:spMk id="7" creationId="{8EF2A2E4-7D5A-4EAD-B3B6-DDE4E35E8471}"/>
          </ac:spMkLst>
        </pc:spChg>
        <pc:graphicFrameChg chg="mod">
          <ac:chgData name="L Freeman" userId="b38a2644-6b44-47df-8831-b417404824bc" providerId="ADAL" clId="{ECB11283-3061-4437-85E2-1C535E624D60}" dt="2024-02-05T12:50:58.214" v="415"/>
          <ac:graphicFrameMkLst>
            <pc:docMk/>
            <pc:sldMk cId="3436203698" sldId="331"/>
            <ac:graphicFrameMk id="9" creationId="{2A04AB11-0A07-C281-E560-5F4A39AB6F37}"/>
          </ac:graphicFrameMkLst>
        </pc:graphicFrameChg>
        <pc:picChg chg="add del mod">
          <ac:chgData name="L Freeman" userId="b38a2644-6b44-47df-8831-b417404824bc" providerId="ADAL" clId="{ECB11283-3061-4437-85E2-1C535E624D60}" dt="2024-02-05T12:49:04.837" v="320" actId="22"/>
          <ac:picMkLst>
            <pc:docMk/>
            <pc:sldMk cId="3436203698" sldId="331"/>
            <ac:picMk id="8" creationId="{40A660A6-D73B-40CF-442B-C4B1D070310F}"/>
          </ac:picMkLst>
        </pc:picChg>
        <pc:picChg chg="del">
          <ac:chgData name="L Freeman" userId="b38a2644-6b44-47df-8831-b417404824bc" providerId="ADAL" clId="{ECB11283-3061-4437-85E2-1C535E624D60}" dt="2024-02-05T12:45:22.850" v="183" actId="478"/>
          <ac:picMkLst>
            <pc:docMk/>
            <pc:sldMk cId="3436203698" sldId="331"/>
            <ac:picMk id="10" creationId="{74857CB1-8965-B953-F137-91F2E03D6287}"/>
          </ac:picMkLst>
        </pc:picChg>
        <pc:picChg chg="add del mod">
          <ac:chgData name="L Freeman" userId="b38a2644-6b44-47df-8831-b417404824bc" providerId="ADAL" clId="{ECB11283-3061-4437-85E2-1C535E624D60}" dt="2024-02-05T12:49:04.325" v="317" actId="22"/>
          <ac:picMkLst>
            <pc:docMk/>
            <pc:sldMk cId="3436203698" sldId="331"/>
            <ac:picMk id="12" creationId="{202E82D8-AC19-A123-0EE8-28C74C7B4659}"/>
          </ac:picMkLst>
        </pc:picChg>
        <pc:picChg chg="mod">
          <ac:chgData name="L Freeman" userId="b38a2644-6b44-47df-8831-b417404824bc" providerId="ADAL" clId="{ECB11283-3061-4437-85E2-1C535E624D60}" dt="2024-02-05T12:56:56.669" v="426" actId="1076"/>
          <ac:picMkLst>
            <pc:docMk/>
            <pc:sldMk cId="3436203698" sldId="331"/>
            <ac:picMk id="14" creationId="{6CBF304F-C6DE-D444-4503-3FC0D76D29C1}"/>
          </ac:picMkLst>
        </pc:picChg>
        <pc:picChg chg="add mod">
          <ac:chgData name="L Freeman" userId="b38a2644-6b44-47df-8831-b417404824bc" providerId="ADAL" clId="{ECB11283-3061-4437-85E2-1C535E624D60}" dt="2024-02-05T12:50:32.661" v="365" actId="1076"/>
          <ac:picMkLst>
            <pc:docMk/>
            <pc:sldMk cId="3436203698" sldId="331"/>
            <ac:picMk id="15" creationId="{81512EC8-8C30-24FA-D33A-BDFEB52BD308}"/>
          </ac:picMkLst>
        </pc:picChg>
        <pc:picChg chg="del">
          <ac:chgData name="L Freeman" userId="b38a2644-6b44-47df-8831-b417404824bc" providerId="ADAL" clId="{ECB11283-3061-4437-85E2-1C535E624D60}" dt="2024-02-05T12:46:06.763" v="260" actId="478"/>
          <ac:picMkLst>
            <pc:docMk/>
            <pc:sldMk cId="3436203698" sldId="331"/>
            <ac:picMk id="16" creationId="{2FD279D2-388F-7E07-4E72-494089A70C2A}"/>
          </ac:picMkLst>
        </pc:picChg>
        <pc:picChg chg="mod">
          <ac:chgData name="L Freeman" userId="b38a2644-6b44-47df-8831-b417404824bc" providerId="ADAL" clId="{ECB11283-3061-4437-85E2-1C535E624D60}" dt="2024-02-05T12:45:48.239" v="209" actId="1076"/>
          <ac:picMkLst>
            <pc:docMk/>
            <pc:sldMk cId="3436203698" sldId="331"/>
            <ac:picMk id="17" creationId="{C9DB2E1F-B89B-2EA7-D83D-FC405931B49A}"/>
          </ac:picMkLst>
        </pc:picChg>
        <pc:picChg chg="add mod">
          <ac:chgData name="L Freeman" userId="b38a2644-6b44-47df-8831-b417404824bc" providerId="ADAL" clId="{ECB11283-3061-4437-85E2-1C535E624D60}" dt="2024-02-05T12:56:53.107" v="424" actId="1076"/>
          <ac:picMkLst>
            <pc:docMk/>
            <pc:sldMk cId="3436203698" sldId="331"/>
            <ac:picMk id="19" creationId="{A7532A50-F6F3-F521-75C9-6FC6B1575C09}"/>
          </ac:picMkLst>
        </pc:picChg>
      </pc:sldChg>
      <pc:sldChg chg="ord">
        <pc:chgData name="L Freeman" userId="b38a2644-6b44-47df-8831-b417404824bc" providerId="ADAL" clId="{ECB11283-3061-4437-85E2-1C535E624D60}" dt="2024-02-05T12:28:20.807" v="49"/>
        <pc:sldMkLst>
          <pc:docMk/>
          <pc:sldMk cId="3381519046" sldId="333"/>
        </pc:sldMkLst>
      </pc:sldChg>
      <pc:sldChg chg="addSp modSp mod ord">
        <pc:chgData name="L Freeman" userId="b38a2644-6b44-47df-8831-b417404824bc" providerId="ADAL" clId="{ECB11283-3061-4437-85E2-1C535E624D60}" dt="2024-02-05T12:37:28.401" v="166"/>
        <pc:sldMkLst>
          <pc:docMk/>
          <pc:sldMk cId="90284600" sldId="334"/>
        </pc:sldMkLst>
        <pc:spChg chg="add mod">
          <ac:chgData name="L Freeman" userId="b38a2644-6b44-47df-8831-b417404824bc" providerId="ADAL" clId="{ECB11283-3061-4437-85E2-1C535E624D60}" dt="2024-02-05T12:29:41.503" v="74" actId="20577"/>
          <ac:spMkLst>
            <pc:docMk/>
            <pc:sldMk cId="90284600" sldId="334"/>
            <ac:spMk id="4" creationId="{D35CC8AF-00A3-BB33-9545-C335550AD73D}"/>
          </ac:spMkLst>
        </pc:spChg>
        <pc:spChg chg="add mod">
          <ac:chgData name="L Freeman" userId="b38a2644-6b44-47df-8831-b417404824bc" providerId="ADAL" clId="{ECB11283-3061-4437-85E2-1C535E624D60}" dt="2024-02-05T12:29:49.119" v="87" actId="1076"/>
          <ac:spMkLst>
            <pc:docMk/>
            <pc:sldMk cId="90284600" sldId="334"/>
            <ac:spMk id="6" creationId="{C2FFCA3A-DAB6-DCBB-60B9-C9040F5FB80D}"/>
          </ac:spMkLst>
        </pc:spChg>
        <pc:spChg chg="add mod">
          <ac:chgData name="L Freeman" userId="b38a2644-6b44-47df-8831-b417404824bc" providerId="ADAL" clId="{ECB11283-3061-4437-85E2-1C535E624D60}" dt="2024-02-05T12:35:30.135" v="118" actId="1076"/>
          <ac:spMkLst>
            <pc:docMk/>
            <pc:sldMk cId="90284600" sldId="334"/>
            <ac:spMk id="9" creationId="{C58C8481-2880-6852-6C62-0DA0ED01A9F1}"/>
          </ac:spMkLst>
        </pc:spChg>
        <pc:spChg chg="add mod">
          <ac:chgData name="L Freeman" userId="b38a2644-6b44-47df-8831-b417404824bc" providerId="ADAL" clId="{ECB11283-3061-4437-85E2-1C535E624D60}" dt="2024-02-05T12:35:54.807" v="127" actId="14100"/>
          <ac:spMkLst>
            <pc:docMk/>
            <pc:sldMk cId="90284600" sldId="334"/>
            <ac:spMk id="10" creationId="{CA65EC07-45BE-FB65-23E7-41A6408600AD}"/>
          </ac:spMkLst>
        </pc:spChg>
        <pc:picChg chg="mod">
          <ac:chgData name="L Freeman" userId="b38a2644-6b44-47df-8831-b417404824bc" providerId="ADAL" clId="{ECB11283-3061-4437-85E2-1C535E624D60}" dt="2024-02-05T12:34:50.239" v="96" actId="1076"/>
          <ac:picMkLst>
            <pc:docMk/>
            <pc:sldMk cId="90284600" sldId="334"/>
            <ac:picMk id="3" creationId="{44F321D0-E7DA-F06A-BA01-DC4B6A1C93EF}"/>
          </ac:picMkLst>
        </pc:picChg>
        <pc:picChg chg="mod">
          <ac:chgData name="L Freeman" userId="b38a2644-6b44-47df-8831-b417404824bc" providerId="ADAL" clId="{ECB11283-3061-4437-85E2-1C535E624D60}" dt="2024-02-05T12:34:50.239" v="96" actId="1076"/>
          <ac:picMkLst>
            <pc:docMk/>
            <pc:sldMk cId="90284600" sldId="334"/>
            <ac:picMk id="5" creationId="{78049A89-B470-3120-A91E-9EE12B9323FF}"/>
          </ac:picMkLst>
        </pc:picChg>
        <pc:picChg chg="add mod">
          <ac:chgData name="L Freeman" userId="b38a2644-6b44-47df-8831-b417404824bc" providerId="ADAL" clId="{ECB11283-3061-4437-85E2-1C535E624D60}" dt="2024-02-05T12:34:50.239" v="96" actId="1076"/>
          <ac:picMkLst>
            <pc:docMk/>
            <pc:sldMk cId="90284600" sldId="334"/>
            <ac:picMk id="7" creationId="{49A7B7C3-1226-4689-AE81-F2FAAC2DE7E7}"/>
          </ac:picMkLst>
        </pc:picChg>
      </pc:sldChg>
      <pc:sldChg chg="addSp modSp mod">
        <pc:chgData name="L Freeman" userId="b38a2644-6b44-47df-8831-b417404824bc" providerId="ADAL" clId="{ECB11283-3061-4437-85E2-1C535E624D60}" dt="2024-02-05T12:37:03.823" v="164" actId="1076"/>
        <pc:sldMkLst>
          <pc:docMk/>
          <pc:sldMk cId="201385680" sldId="335"/>
        </pc:sldMkLst>
        <pc:spChg chg="add mod ord">
          <ac:chgData name="L Freeman" userId="b38a2644-6b44-47df-8831-b417404824bc" providerId="ADAL" clId="{ECB11283-3061-4437-85E2-1C535E624D60}" dt="2024-02-05T12:36:42.016" v="157" actId="167"/>
          <ac:spMkLst>
            <pc:docMk/>
            <pc:sldMk cId="201385680" sldId="335"/>
            <ac:spMk id="2" creationId="{446E6EF3-8457-328D-409A-C6D9D6FCBE05}"/>
          </ac:spMkLst>
        </pc:spChg>
        <pc:spChg chg="mod">
          <ac:chgData name="L Freeman" userId="b38a2644-6b44-47df-8831-b417404824bc" providerId="ADAL" clId="{ECB11283-3061-4437-85E2-1C535E624D60}" dt="2024-02-05T12:37:03.823" v="164" actId="1076"/>
          <ac:spMkLst>
            <pc:docMk/>
            <pc:sldMk cId="201385680" sldId="335"/>
            <ac:spMk id="5" creationId="{9B80EF5D-D16D-D92F-12F5-EDD502C8E07B}"/>
          </ac:spMkLst>
        </pc:spChg>
        <pc:spChg chg="mod">
          <ac:chgData name="L Freeman" userId="b38a2644-6b44-47df-8831-b417404824bc" providerId="ADAL" clId="{ECB11283-3061-4437-85E2-1C535E624D60}" dt="2024-02-05T12:36:06.137" v="129" actId="12"/>
          <ac:spMkLst>
            <pc:docMk/>
            <pc:sldMk cId="201385680" sldId="335"/>
            <ac:spMk id="6" creationId="{A4BAFE51-9E7D-D481-6A87-2995F6D2A889}"/>
          </ac:spMkLst>
        </pc:spChg>
      </pc:sldChg>
    </pc:docChg>
  </pc:docChgLst>
  <pc:docChgLst>
    <pc:chgData name="L Freeman" userId="b38a2644-6b44-47df-8831-b417404824bc" providerId="ADAL" clId="{9317AEB1-6054-4177-95F4-A93B2BC96D71}"/>
    <pc:docChg chg="delSld modSld">
      <pc:chgData name="L Freeman" userId="b38a2644-6b44-47df-8831-b417404824bc" providerId="ADAL" clId="{9317AEB1-6054-4177-95F4-A93B2BC96D71}" dt="2024-10-18T10:51:16.176" v="103" actId="2696"/>
      <pc:docMkLst>
        <pc:docMk/>
      </pc:docMkLst>
      <pc:sldChg chg="modSp mod">
        <pc:chgData name="L Freeman" userId="b38a2644-6b44-47df-8831-b417404824bc" providerId="ADAL" clId="{9317AEB1-6054-4177-95F4-A93B2BC96D71}" dt="2024-10-18T10:50:40.108" v="102" actId="20577"/>
        <pc:sldMkLst>
          <pc:docMk/>
          <pc:sldMk cId="3528604286" sldId="330"/>
        </pc:sldMkLst>
        <pc:spChg chg="mod">
          <ac:chgData name="L Freeman" userId="b38a2644-6b44-47df-8831-b417404824bc" providerId="ADAL" clId="{9317AEB1-6054-4177-95F4-A93B2BC96D71}" dt="2024-10-18T10:50:40.108" v="102" actId="20577"/>
          <ac:spMkLst>
            <pc:docMk/>
            <pc:sldMk cId="3528604286" sldId="330"/>
            <ac:spMk id="4" creationId="{C7CAFBA1-D44C-4F6C-A58B-7FB82305D7D2}"/>
          </ac:spMkLst>
        </pc:spChg>
      </pc:sldChg>
      <pc:sldChg chg="del">
        <pc:chgData name="L Freeman" userId="b38a2644-6b44-47df-8831-b417404824bc" providerId="ADAL" clId="{9317AEB1-6054-4177-95F4-A93B2BC96D71}" dt="2024-10-18T10:51:16.176" v="103" actId="2696"/>
        <pc:sldMkLst>
          <pc:docMk/>
          <pc:sldMk cId="3381519046" sldId="33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pho</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B0A1-4EF8-A2C7-43367312D1F9}"/>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B0A1-4EF8-A2C7-43367312D1F9}"/>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B0A1-4EF8-A2C7-43367312D1F9}"/>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DBF0-466D-A96B-826BBC2D3E22}"/>
              </c:ext>
            </c:extLst>
          </c:dPt>
          <c:cat>
            <c:strRef>
              <c:f>Sheet1!$A$2:$A$5</c:f>
              <c:strCache>
                <c:ptCount val="4"/>
                <c:pt idx="1">
                  <c:v>Written work</c:v>
                </c:pt>
                <c:pt idx="2">
                  <c:v>Presenting your work</c:v>
                </c:pt>
                <c:pt idx="3">
                  <c:v>Taking photos</c:v>
                </c:pt>
              </c:strCache>
            </c:strRef>
          </c:cat>
          <c:val>
            <c:numRef>
              <c:f>Sheet1!$B$2:$B$5</c:f>
              <c:numCache>
                <c:formatCode>General</c:formatCode>
                <c:ptCount val="4"/>
                <c:pt idx="1">
                  <c:v>30</c:v>
                </c:pt>
                <c:pt idx="2">
                  <c:v>30</c:v>
                </c:pt>
                <c:pt idx="3">
                  <c:v>30</c:v>
                </c:pt>
              </c:numCache>
            </c:numRef>
          </c:val>
          <c:extLst>
            <c:ext xmlns:c16="http://schemas.microsoft.com/office/drawing/2014/chart" uri="{C3380CC4-5D6E-409C-BE32-E72D297353CC}">
              <c16:uniqueId val="{00000006-B0A1-4EF8-A2C7-43367312D1F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DEFFC-4703-4176-A90C-B704952165B8}" type="datetimeFigureOut">
              <a:rPr lang="en-GB" smtClean="0"/>
              <a:t>18/10/2024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280ED-7814-425E-99DE-E7392776E5E4}" type="slidenum">
              <a:rPr lang="en-GB" smtClean="0"/>
              <a:t>‹#›</a:t>
            </a:fld>
            <a:endParaRPr lang="en-GB"/>
          </a:p>
        </p:txBody>
      </p:sp>
    </p:spTree>
    <p:extLst>
      <p:ext uri="{BB962C8B-B14F-4D97-AF65-F5344CB8AC3E}">
        <p14:creationId xmlns:p14="http://schemas.microsoft.com/office/powerpoint/2010/main" val="2477966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You will learn how to use a wide range of photographic techniques and have access to DSLRs to create high quality images. You will have personal choice in the development of your work. You will have the opportunity to engage with a variety of modern and historical photographers with a trips to locations, Art galleries and to Photography studios.</a:t>
            </a:r>
          </a:p>
          <a:p>
            <a:endParaRPr lang="en-GB" dirty="0"/>
          </a:p>
        </p:txBody>
      </p:sp>
      <p:sp>
        <p:nvSpPr>
          <p:cNvPr id="4" name="Slide Number Placeholder 3"/>
          <p:cNvSpPr>
            <a:spLocks noGrp="1"/>
          </p:cNvSpPr>
          <p:nvPr>
            <p:ph type="sldNum" sz="quarter" idx="5"/>
          </p:nvPr>
        </p:nvSpPr>
        <p:spPr/>
        <p:txBody>
          <a:bodyPr/>
          <a:lstStyle/>
          <a:p>
            <a:fld id="{7445F5CD-3D69-4C18-AC7D-7CCCB42AF32D}" type="slidenum">
              <a:rPr lang="en-GB" smtClean="0"/>
              <a:t>2</a:t>
            </a:fld>
            <a:endParaRPr lang="en-GB"/>
          </a:p>
        </p:txBody>
      </p:sp>
    </p:spTree>
    <p:extLst>
      <p:ext uri="{BB962C8B-B14F-4D97-AF65-F5344CB8AC3E}">
        <p14:creationId xmlns:p14="http://schemas.microsoft.com/office/powerpoint/2010/main" val="4089385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2259-FB54-6B16-2AA9-5F7CFC0282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B7BE4BA-52D4-24DE-AC5E-337BD90BB1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E5E0FA-9630-26E4-E003-4E07036C9451}"/>
              </a:ext>
            </a:extLst>
          </p:cNvPr>
          <p:cNvSpPr>
            <a:spLocks noGrp="1"/>
          </p:cNvSpPr>
          <p:nvPr>
            <p:ph type="dt" sz="half" idx="10"/>
          </p:nvPr>
        </p:nvSpPr>
        <p:spPr/>
        <p:txBody>
          <a:bodyPr/>
          <a:lstStyle/>
          <a:p>
            <a:fld id="{4DA5367E-C542-4DDA-9A6A-AFEFB0740C6C}" type="datetimeFigureOut">
              <a:rPr lang="en-GB" smtClean="0"/>
              <a:t>18/10/2024</a:t>
            </a:fld>
            <a:endParaRPr lang="en-GB"/>
          </a:p>
        </p:txBody>
      </p:sp>
      <p:sp>
        <p:nvSpPr>
          <p:cNvPr id="5" name="Footer Placeholder 4">
            <a:extLst>
              <a:ext uri="{FF2B5EF4-FFF2-40B4-BE49-F238E27FC236}">
                <a16:creationId xmlns:a16="http://schemas.microsoft.com/office/drawing/2014/main" id="{1E9EE85A-6CC9-E3B8-B7BE-F410E8DA15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B6AE55-F0D9-47EB-04B7-9F0ACF897A7C}"/>
              </a:ext>
            </a:extLst>
          </p:cNvPr>
          <p:cNvSpPr>
            <a:spLocks noGrp="1"/>
          </p:cNvSpPr>
          <p:nvPr>
            <p:ph type="sldNum" sz="quarter" idx="12"/>
          </p:nvPr>
        </p:nvSpPr>
        <p:spPr/>
        <p:txBody>
          <a:bodyPr/>
          <a:lstStyle/>
          <a:p>
            <a:fld id="{245D8698-1F71-4CEB-84F1-F10ACA79171C}" type="slidenum">
              <a:rPr lang="en-GB" smtClean="0"/>
              <a:t>‹#›</a:t>
            </a:fld>
            <a:endParaRPr lang="en-GB"/>
          </a:p>
        </p:txBody>
      </p:sp>
    </p:spTree>
    <p:extLst>
      <p:ext uri="{BB962C8B-B14F-4D97-AF65-F5344CB8AC3E}">
        <p14:creationId xmlns:p14="http://schemas.microsoft.com/office/powerpoint/2010/main" val="1379605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CD09D-C7C2-ECE4-1593-B7F392A550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567205-CD85-A88A-3897-72F466CAE2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58CDFC-863F-C03E-2417-3D9BC041B8CC}"/>
              </a:ext>
            </a:extLst>
          </p:cNvPr>
          <p:cNvSpPr>
            <a:spLocks noGrp="1"/>
          </p:cNvSpPr>
          <p:nvPr>
            <p:ph type="dt" sz="half" idx="10"/>
          </p:nvPr>
        </p:nvSpPr>
        <p:spPr/>
        <p:txBody>
          <a:bodyPr/>
          <a:lstStyle/>
          <a:p>
            <a:fld id="{4DA5367E-C542-4DDA-9A6A-AFEFB0740C6C}" type="datetimeFigureOut">
              <a:rPr lang="en-GB" smtClean="0"/>
              <a:t>18/10/2024</a:t>
            </a:fld>
            <a:endParaRPr lang="en-GB"/>
          </a:p>
        </p:txBody>
      </p:sp>
      <p:sp>
        <p:nvSpPr>
          <p:cNvPr id="5" name="Footer Placeholder 4">
            <a:extLst>
              <a:ext uri="{FF2B5EF4-FFF2-40B4-BE49-F238E27FC236}">
                <a16:creationId xmlns:a16="http://schemas.microsoft.com/office/drawing/2014/main" id="{4037E60A-9465-9152-F1D4-71EC8840F0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0789D7-D3B5-D58A-0E91-110E60FEDCC7}"/>
              </a:ext>
            </a:extLst>
          </p:cNvPr>
          <p:cNvSpPr>
            <a:spLocks noGrp="1"/>
          </p:cNvSpPr>
          <p:nvPr>
            <p:ph type="sldNum" sz="quarter" idx="12"/>
          </p:nvPr>
        </p:nvSpPr>
        <p:spPr/>
        <p:txBody>
          <a:bodyPr/>
          <a:lstStyle/>
          <a:p>
            <a:fld id="{245D8698-1F71-4CEB-84F1-F10ACA79171C}" type="slidenum">
              <a:rPr lang="en-GB" smtClean="0"/>
              <a:t>‹#›</a:t>
            </a:fld>
            <a:endParaRPr lang="en-GB"/>
          </a:p>
        </p:txBody>
      </p:sp>
    </p:spTree>
    <p:extLst>
      <p:ext uri="{BB962C8B-B14F-4D97-AF65-F5344CB8AC3E}">
        <p14:creationId xmlns:p14="http://schemas.microsoft.com/office/powerpoint/2010/main" val="362232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E361FA-B0CB-9F8C-1DC9-7FA2FADD43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0CBB69-1EE3-0CDC-563B-A86E3B8A6A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9B7688-9CD0-DB98-435E-A8CA0F7DCCB0}"/>
              </a:ext>
            </a:extLst>
          </p:cNvPr>
          <p:cNvSpPr>
            <a:spLocks noGrp="1"/>
          </p:cNvSpPr>
          <p:nvPr>
            <p:ph type="dt" sz="half" idx="10"/>
          </p:nvPr>
        </p:nvSpPr>
        <p:spPr/>
        <p:txBody>
          <a:bodyPr/>
          <a:lstStyle/>
          <a:p>
            <a:fld id="{4DA5367E-C542-4DDA-9A6A-AFEFB0740C6C}" type="datetimeFigureOut">
              <a:rPr lang="en-GB" smtClean="0"/>
              <a:t>18/10/2024</a:t>
            </a:fld>
            <a:endParaRPr lang="en-GB"/>
          </a:p>
        </p:txBody>
      </p:sp>
      <p:sp>
        <p:nvSpPr>
          <p:cNvPr id="5" name="Footer Placeholder 4">
            <a:extLst>
              <a:ext uri="{FF2B5EF4-FFF2-40B4-BE49-F238E27FC236}">
                <a16:creationId xmlns:a16="http://schemas.microsoft.com/office/drawing/2014/main" id="{F75DE21B-C4EC-9A17-7D16-18CE9D6724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F7BD9A-2D34-9665-FE42-82A8B7227D86}"/>
              </a:ext>
            </a:extLst>
          </p:cNvPr>
          <p:cNvSpPr>
            <a:spLocks noGrp="1"/>
          </p:cNvSpPr>
          <p:nvPr>
            <p:ph type="sldNum" sz="quarter" idx="12"/>
          </p:nvPr>
        </p:nvSpPr>
        <p:spPr/>
        <p:txBody>
          <a:bodyPr/>
          <a:lstStyle/>
          <a:p>
            <a:fld id="{245D8698-1F71-4CEB-84F1-F10ACA79171C}" type="slidenum">
              <a:rPr lang="en-GB" smtClean="0"/>
              <a:t>‹#›</a:t>
            </a:fld>
            <a:endParaRPr lang="en-GB"/>
          </a:p>
        </p:txBody>
      </p:sp>
    </p:spTree>
    <p:extLst>
      <p:ext uri="{BB962C8B-B14F-4D97-AF65-F5344CB8AC3E}">
        <p14:creationId xmlns:p14="http://schemas.microsoft.com/office/powerpoint/2010/main" val="330294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0105-E5D7-70AF-85CE-9AEE5896DD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6E7202-5586-04E1-0C9C-B40854BEA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DCD353-1FD2-CB46-B4A9-0571C2708EB2}"/>
              </a:ext>
            </a:extLst>
          </p:cNvPr>
          <p:cNvSpPr>
            <a:spLocks noGrp="1"/>
          </p:cNvSpPr>
          <p:nvPr>
            <p:ph type="dt" sz="half" idx="10"/>
          </p:nvPr>
        </p:nvSpPr>
        <p:spPr/>
        <p:txBody>
          <a:bodyPr/>
          <a:lstStyle/>
          <a:p>
            <a:fld id="{4DA5367E-C542-4DDA-9A6A-AFEFB0740C6C}" type="datetimeFigureOut">
              <a:rPr lang="en-GB" smtClean="0"/>
              <a:t>18/10/2024</a:t>
            </a:fld>
            <a:endParaRPr lang="en-GB"/>
          </a:p>
        </p:txBody>
      </p:sp>
      <p:sp>
        <p:nvSpPr>
          <p:cNvPr id="5" name="Footer Placeholder 4">
            <a:extLst>
              <a:ext uri="{FF2B5EF4-FFF2-40B4-BE49-F238E27FC236}">
                <a16:creationId xmlns:a16="http://schemas.microsoft.com/office/drawing/2014/main" id="{80463614-A6CD-EDE1-6184-1020CF92DA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FBB671-3A92-3086-8EE4-DFED48F5C994}"/>
              </a:ext>
            </a:extLst>
          </p:cNvPr>
          <p:cNvSpPr>
            <a:spLocks noGrp="1"/>
          </p:cNvSpPr>
          <p:nvPr>
            <p:ph type="sldNum" sz="quarter" idx="12"/>
          </p:nvPr>
        </p:nvSpPr>
        <p:spPr/>
        <p:txBody>
          <a:bodyPr/>
          <a:lstStyle/>
          <a:p>
            <a:fld id="{245D8698-1F71-4CEB-84F1-F10ACA79171C}" type="slidenum">
              <a:rPr lang="en-GB" smtClean="0"/>
              <a:t>‹#›</a:t>
            </a:fld>
            <a:endParaRPr lang="en-GB"/>
          </a:p>
        </p:txBody>
      </p:sp>
    </p:spTree>
    <p:extLst>
      <p:ext uri="{BB962C8B-B14F-4D97-AF65-F5344CB8AC3E}">
        <p14:creationId xmlns:p14="http://schemas.microsoft.com/office/powerpoint/2010/main" val="400512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CECE-63D3-BC2B-39C1-1A7D034FC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7D978C-6162-DCC8-FE53-5BD3733FFF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F08E99-CA4B-6818-A589-D6D9F9C68F08}"/>
              </a:ext>
            </a:extLst>
          </p:cNvPr>
          <p:cNvSpPr>
            <a:spLocks noGrp="1"/>
          </p:cNvSpPr>
          <p:nvPr>
            <p:ph type="dt" sz="half" idx="10"/>
          </p:nvPr>
        </p:nvSpPr>
        <p:spPr/>
        <p:txBody>
          <a:bodyPr/>
          <a:lstStyle/>
          <a:p>
            <a:fld id="{4DA5367E-C542-4DDA-9A6A-AFEFB0740C6C}" type="datetimeFigureOut">
              <a:rPr lang="en-GB" smtClean="0"/>
              <a:t>18/10/2024</a:t>
            </a:fld>
            <a:endParaRPr lang="en-GB"/>
          </a:p>
        </p:txBody>
      </p:sp>
      <p:sp>
        <p:nvSpPr>
          <p:cNvPr id="5" name="Footer Placeholder 4">
            <a:extLst>
              <a:ext uri="{FF2B5EF4-FFF2-40B4-BE49-F238E27FC236}">
                <a16:creationId xmlns:a16="http://schemas.microsoft.com/office/drawing/2014/main" id="{36C2901C-46C8-B406-A7C9-03A3107797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39E329-A031-6E3B-183A-83D8C936EC6B}"/>
              </a:ext>
            </a:extLst>
          </p:cNvPr>
          <p:cNvSpPr>
            <a:spLocks noGrp="1"/>
          </p:cNvSpPr>
          <p:nvPr>
            <p:ph type="sldNum" sz="quarter" idx="12"/>
          </p:nvPr>
        </p:nvSpPr>
        <p:spPr/>
        <p:txBody>
          <a:bodyPr/>
          <a:lstStyle/>
          <a:p>
            <a:fld id="{245D8698-1F71-4CEB-84F1-F10ACA79171C}" type="slidenum">
              <a:rPr lang="en-GB" smtClean="0"/>
              <a:t>‹#›</a:t>
            </a:fld>
            <a:endParaRPr lang="en-GB"/>
          </a:p>
        </p:txBody>
      </p:sp>
    </p:spTree>
    <p:extLst>
      <p:ext uri="{BB962C8B-B14F-4D97-AF65-F5344CB8AC3E}">
        <p14:creationId xmlns:p14="http://schemas.microsoft.com/office/powerpoint/2010/main" val="116924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6681B-E158-E2C5-3052-880182D6B2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63428B-A4BE-B189-652E-5EBBD1674B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C073E1-A2A1-8B96-CBC6-F4F71D435D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E169A46-65C1-9900-1EFA-A5946D507F88}"/>
              </a:ext>
            </a:extLst>
          </p:cNvPr>
          <p:cNvSpPr>
            <a:spLocks noGrp="1"/>
          </p:cNvSpPr>
          <p:nvPr>
            <p:ph type="dt" sz="half" idx="10"/>
          </p:nvPr>
        </p:nvSpPr>
        <p:spPr/>
        <p:txBody>
          <a:bodyPr/>
          <a:lstStyle/>
          <a:p>
            <a:fld id="{4DA5367E-C542-4DDA-9A6A-AFEFB0740C6C}" type="datetimeFigureOut">
              <a:rPr lang="en-GB" smtClean="0"/>
              <a:t>18/10/2024</a:t>
            </a:fld>
            <a:endParaRPr lang="en-GB"/>
          </a:p>
        </p:txBody>
      </p:sp>
      <p:sp>
        <p:nvSpPr>
          <p:cNvPr id="6" name="Footer Placeholder 5">
            <a:extLst>
              <a:ext uri="{FF2B5EF4-FFF2-40B4-BE49-F238E27FC236}">
                <a16:creationId xmlns:a16="http://schemas.microsoft.com/office/drawing/2014/main" id="{2474AF43-9FB5-8F20-5EC5-7712D4B0EE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BDEA6B-1930-511C-7890-0FFB7603B603}"/>
              </a:ext>
            </a:extLst>
          </p:cNvPr>
          <p:cNvSpPr>
            <a:spLocks noGrp="1"/>
          </p:cNvSpPr>
          <p:nvPr>
            <p:ph type="sldNum" sz="quarter" idx="12"/>
          </p:nvPr>
        </p:nvSpPr>
        <p:spPr/>
        <p:txBody>
          <a:bodyPr/>
          <a:lstStyle/>
          <a:p>
            <a:fld id="{245D8698-1F71-4CEB-84F1-F10ACA79171C}" type="slidenum">
              <a:rPr lang="en-GB" smtClean="0"/>
              <a:t>‹#›</a:t>
            </a:fld>
            <a:endParaRPr lang="en-GB"/>
          </a:p>
        </p:txBody>
      </p:sp>
    </p:spTree>
    <p:extLst>
      <p:ext uri="{BB962C8B-B14F-4D97-AF65-F5344CB8AC3E}">
        <p14:creationId xmlns:p14="http://schemas.microsoft.com/office/powerpoint/2010/main" val="327833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01B8-B6BF-A244-2B75-3634B1F688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A400F5-A68E-6045-B94C-12A223B45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345ECE-FF5E-33BD-6046-DECEC7815E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DB8F8E1-500E-3C25-3C13-C7E2438F98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4AE576-35EF-1F69-1920-8419899D63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D8D131-8F6E-353B-5FC3-C876E36E71A3}"/>
              </a:ext>
            </a:extLst>
          </p:cNvPr>
          <p:cNvSpPr>
            <a:spLocks noGrp="1"/>
          </p:cNvSpPr>
          <p:nvPr>
            <p:ph type="dt" sz="half" idx="10"/>
          </p:nvPr>
        </p:nvSpPr>
        <p:spPr/>
        <p:txBody>
          <a:bodyPr/>
          <a:lstStyle/>
          <a:p>
            <a:fld id="{4DA5367E-C542-4DDA-9A6A-AFEFB0740C6C}" type="datetimeFigureOut">
              <a:rPr lang="en-GB" smtClean="0"/>
              <a:t>18/10/2024</a:t>
            </a:fld>
            <a:endParaRPr lang="en-GB"/>
          </a:p>
        </p:txBody>
      </p:sp>
      <p:sp>
        <p:nvSpPr>
          <p:cNvPr id="8" name="Footer Placeholder 7">
            <a:extLst>
              <a:ext uri="{FF2B5EF4-FFF2-40B4-BE49-F238E27FC236}">
                <a16:creationId xmlns:a16="http://schemas.microsoft.com/office/drawing/2014/main" id="{2CE7BD47-BB5D-8652-7570-3950BF5CBB9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33B830-8DA8-A79F-FC92-5F14C7BA8DD5}"/>
              </a:ext>
            </a:extLst>
          </p:cNvPr>
          <p:cNvSpPr>
            <a:spLocks noGrp="1"/>
          </p:cNvSpPr>
          <p:nvPr>
            <p:ph type="sldNum" sz="quarter" idx="12"/>
          </p:nvPr>
        </p:nvSpPr>
        <p:spPr/>
        <p:txBody>
          <a:bodyPr/>
          <a:lstStyle/>
          <a:p>
            <a:fld id="{245D8698-1F71-4CEB-84F1-F10ACA79171C}" type="slidenum">
              <a:rPr lang="en-GB" smtClean="0"/>
              <a:t>‹#›</a:t>
            </a:fld>
            <a:endParaRPr lang="en-GB"/>
          </a:p>
        </p:txBody>
      </p:sp>
    </p:spTree>
    <p:extLst>
      <p:ext uri="{BB962C8B-B14F-4D97-AF65-F5344CB8AC3E}">
        <p14:creationId xmlns:p14="http://schemas.microsoft.com/office/powerpoint/2010/main" val="247702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0CBB-217A-6416-EE64-40710CAF88F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D00972-4780-3F0F-8A58-6E1A957C0434}"/>
              </a:ext>
            </a:extLst>
          </p:cNvPr>
          <p:cNvSpPr>
            <a:spLocks noGrp="1"/>
          </p:cNvSpPr>
          <p:nvPr>
            <p:ph type="dt" sz="half" idx="10"/>
          </p:nvPr>
        </p:nvSpPr>
        <p:spPr/>
        <p:txBody>
          <a:bodyPr/>
          <a:lstStyle/>
          <a:p>
            <a:fld id="{4DA5367E-C542-4DDA-9A6A-AFEFB0740C6C}" type="datetimeFigureOut">
              <a:rPr lang="en-GB" smtClean="0"/>
              <a:t>18/10/2024</a:t>
            </a:fld>
            <a:endParaRPr lang="en-GB"/>
          </a:p>
        </p:txBody>
      </p:sp>
      <p:sp>
        <p:nvSpPr>
          <p:cNvPr id="4" name="Footer Placeholder 3">
            <a:extLst>
              <a:ext uri="{FF2B5EF4-FFF2-40B4-BE49-F238E27FC236}">
                <a16:creationId xmlns:a16="http://schemas.microsoft.com/office/drawing/2014/main" id="{603F3E06-B9B3-0D60-2BED-B3300C470B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83676A-4EAB-3581-21AA-4EF02933FABA}"/>
              </a:ext>
            </a:extLst>
          </p:cNvPr>
          <p:cNvSpPr>
            <a:spLocks noGrp="1"/>
          </p:cNvSpPr>
          <p:nvPr>
            <p:ph type="sldNum" sz="quarter" idx="12"/>
          </p:nvPr>
        </p:nvSpPr>
        <p:spPr/>
        <p:txBody>
          <a:bodyPr/>
          <a:lstStyle/>
          <a:p>
            <a:fld id="{245D8698-1F71-4CEB-84F1-F10ACA79171C}" type="slidenum">
              <a:rPr lang="en-GB" smtClean="0"/>
              <a:t>‹#›</a:t>
            </a:fld>
            <a:endParaRPr lang="en-GB"/>
          </a:p>
        </p:txBody>
      </p:sp>
    </p:spTree>
    <p:extLst>
      <p:ext uri="{BB962C8B-B14F-4D97-AF65-F5344CB8AC3E}">
        <p14:creationId xmlns:p14="http://schemas.microsoft.com/office/powerpoint/2010/main" val="115889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693D-FA1E-7E75-8FEC-288F070A076D}"/>
              </a:ext>
            </a:extLst>
          </p:cNvPr>
          <p:cNvSpPr>
            <a:spLocks noGrp="1"/>
          </p:cNvSpPr>
          <p:nvPr>
            <p:ph type="dt" sz="half" idx="10"/>
          </p:nvPr>
        </p:nvSpPr>
        <p:spPr/>
        <p:txBody>
          <a:bodyPr/>
          <a:lstStyle/>
          <a:p>
            <a:fld id="{4DA5367E-C542-4DDA-9A6A-AFEFB0740C6C}" type="datetimeFigureOut">
              <a:rPr lang="en-GB" smtClean="0"/>
              <a:t>18/10/2024</a:t>
            </a:fld>
            <a:endParaRPr lang="en-GB"/>
          </a:p>
        </p:txBody>
      </p:sp>
      <p:sp>
        <p:nvSpPr>
          <p:cNvPr id="3" name="Footer Placeholder 2">
            <a:extLst>
              <a:ext uri="{FF2B5EF4-FFF2-40B4-BE49-F238E27FC236}">
                <a16:creationId xmlns:a16="http://schemas.microsoft.com/office/drawing/2014/main" id="{D2A00BE5-FEE4-A7DB-6DD6-E32299BBAA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0A893B0-6391-646B-1247-B5BDF814DA12}"/>
              </a:ext>
            </a:extLst>
          </p:cNvPr>
          <p:cNvSpPr>
            <a:spLocks noGrp="1"/>
          </p:cNvSpPr>
          <p:nvPr>
            <p:ph type="sldNum" sz="quarter" idx="12"/>
          </p:nvPr>
        </p:nvSpPr>
        <p:spPr/>
        <p:txBody>
          <a:bodyPr/>
          <a:lstStyle/>
          <a:p>
            <a:fld id="{245D8698-1F71-4CEB-84F1-F10ACA79171C}" type="slidenum">
              <a:rPr lang="en-GB" smtClean="0"/>
              <a:t>‹#›</a:t>
            </a:fld>
            <a:endParaRPr lang="en-GB"/>
          </a:p>
        </p:txBody>
      </p:sp>
    </p:spTree>
    <p:extLst>
      <p:ext uri="{BB962C8B-B14F-4D97-AF65-F5344CB8AC3E}">
        <p14:creationId xmlns:p14="http://schemas.microsoft.com/office/powerpoint/2010/main" val="244878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246E-C002-44C5-3C80-CE6027AD2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A6A02B-736A-62F3-0D9B-42EF1A8215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9CCBFF-948D-290B-8226-FD471E3CC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232AC-3335-C561-3177-DF6472D1E614}"/>
              </a:ext>
            </a:extLst>
          </p:cNvPr>
          <p:cNvSpPr>
            <a:spLocks noGrp="1"/>
          </p:cNvSpPr>
          <p:nvPr>
            <p:ph type="dt" sz="half" idx="10"/>
          </p:nvPr>
        </p:nvSpPr>
        <p:spPr/>
        <p:txBody>
          <a:bodyPr/>
          <a:lstStyle/>
          <a:p>
            <a:fld id="{4DA5367E-C542-4DDA-9A6A-AFEFB0740C6C}" type="datetimeFigureOut">
              <a:rPr lang="en-GB" smtClean="0"/>
              <a:t>18/10/2024</a:t>
            </a:fld>
            <a:endParaRPr lang="en-GB"/>
          </a:p>
        </p:txBody>
      </p:sp>
      <p:sp>
        <p:nvSpPr>
          <p:cNvPr id="6" name="Footer Placeholder 5">
            <a:extLst>
              <a:ext uri="{FF2B5EF4-FFF2-40B4-BE49-F238E27FC236}">
                <a16:creationId xmlns:a16="http://schemas.microsoft.com/office/drawing/2014/main" id="{50C1B03A-4A88-F692-AB7E-D199CF5978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B61DDF-4FCF-476E-E397-C2FE84EAF936}"/>
              </a:ext>
            </a:extLst>
          </p:cNvPr>
          <p:cNvSpPr>
            <a:spLocks noGrp="1"/>
          </p:cNvSpPr>
          <p:nvPr>
            <p:ph type="sldNum" sz="quarter" idx="12"/>
          </p:nvPr>
        </p:nvSpPr>
        <p:spPr/>
        <p:txBody>
          <a:bodyPr/>
          <a:lstStyle/>
          <a:p>
            <a:fld id="{245D8698-1F71-4CEB-84F1-F10ACA79171C}" type="slidenum">
              <a:rPr lang="en-GB" smtClean="0"/>
              <a:t>‹#›</a:t>
            </a:fld>
            <a:endParaRPr lang="en-GB"/>
          </a:p>
        </p:txBody>
      </p:sp>
    </p:spTree>
    <p:extLst>
      <p:ext uri="{BB962C8B-B14F-4D97-AF65-F5344CB8AC3E}">
        <p14:creationId xmlns:p14="http://schemas.microsoft.com/office/powerpoint/2010/main" val="1863166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D9CB-1C39-B788-4DF8-64D5F79080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36D6EE-8D5D-E439-2DE6-298AE3359C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1612F60-0D4F-ACB6-D417-B9F87F287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781911-B7F8-DA97-2EA8-695367703A55}"/>
              </a:ext>
            </a:extLst>
          </p:cNvPr>
          <p:cNvSpPr>
            <a:spLocks noGrp="1"/>
          </p:cNvSpPr>
          <p:nvPr>
            <p:ph type="dt" sz="half" idx="10"/>
          </p:nvPr>
        </p:nvSpPr>
        <p:spPr/>
        <p:txBody>
          <a:bodyPr/>
          <a:lstStyle/>
          <a:p>
            <a:fld id="{4DA5367E-C542-4DDA-9A6A-AFEFB0740C6C}" type="datetimeFigureOut">
              <a:rPr lang="en-GB" smtClean="0"/>
              <a:t>18/10/2024</a:t>
            </a:fld>
            <a:endParaRPr lang="en-GB"/>
          </a:p>
        </p:txBody>
      </p:sp>
      <p:sp>
        <p:nvSpPr>
          <p:cNvPr id="6" name="Footer Placeholder 5">
            <a:extLst>
              <a:ext uri="{FF2B5EF4-FFF2-40B4-BE49-F238E27FC236}">
                <a16:creationId xmlns:a16="http://schemas.microsoft.com/office/drawing/2014/main" id="{27FA2AC9-5ECD-22CC-6C0E-63D422044A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66A8D5-3FD3-CB2B-3BE2-E7E5B02FA96F}"/>
              </a:ext>
            </a:extLst>
          </p:cNvPr>
          <p:cNvSpPr>
            <a:spLocks noGrp="1"/>
          </p:cNvSpPr>
          <p:nvPr>
            <p:ph type="sldNum" sz="quarter" idx="12"/>
          </p:nvPr>
        </p:nvSpPr>
        <p:spPr/>
        <p:txBody>
          <a:bodyPr/>
          <a:lstStyle/>
          <a:p>
            <a:fld id="{245D8698-1F71-4CEB-84F1-F10ACA79171C}" type="slidenum">
              <a:rPr lang="en-GB" smtClean="0"/>
              <a:t>‹#›</a:t>
            </a:fld>
            <a:endParaRPr lang="en-GB"/>
          </a:p>
        </p:txBody>
      </p:sp>
    </p:spTree>
    <p:extLst>
      <p:ext uri="{BB962C8B-B14F-4D97-AF65-F5344CB8AC3E}">
        <p14:creationId xmlns:p14="http://schemas.microsoft.com/office/powerpoint/2010/main" val="4112384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44BF2E-1272-AEC3-C906-17F4136459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DFFE18-012B-5649-CD12-F73F739A3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DDF658-11C1-6E7F-CCE0-0B6732262E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367E-C542-4DDA-9A6A-AFEFB0740C6C}" type="datetimeFigureOut">
              <a:rPr lang="en-GB" smtClean="0"/>
              <a:t>18/10/2024</a:t>
            </a:fld>
            <a:endParaRPr lang="en-GB"/>
          </a:p>
        </p:txBody>
      </p:sp>
      <p:sp>
        <p:nvSpPr>
          <p:cNvPr id="5" name="Footer Placeholder 4">
            <a:extLst>
              <a:ext uri="{FF2B5EF4-FFF2-40B4-BE49-F238E27FC236}">
                <a16:creationId xmlns:a16="http://schemas.microsoft.com/office/drawing/2014/main" id="{84CB4DEF-5FEC-A0C0-3D60-DC49468A14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AEFDE7-7D3C-095F-1579-537BD29BD7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D8698-1F71-4CEB-84F1-F10ACA79171C}" type="slidenum">
              <a:rPr lang="en-GB" smtClean="0"/>
              <a:t>‹#›</a:t>
            </a:fld>
            <a:endParaRPr lang="en-GB"/>
          </a:p>
        </p:txBody>
      </p:sp>
    </p:spTree>
    <p:extLst>
      <p:ext uri="{BB962C8B-B14F-4D97-AF65-F5344CB8AC3E}">
        <p14:creationId xmlns:p14="http://schemas.microsoft.com/office/powerpoint/2010/main" val="3105030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brush&#10;&#10;Description automatically generated">
            <a:extLst>
              <a:ext uri="{FF2B5EF4-FFF2-40B4-BE49-F238E27FC236}">
                <a16:creationId xmlns:a16="http://schemas.microsoft.com/office/drawing/2014/main" id="{3147BDCA-2C04-4B3F-A24B-11BE44690C40}"/>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57579" r="68235" b="5854"/>
          <a:stretch/>
        </p:blipFill>
        <p:spPr>
          <a:xfrm>
            <a:off x="8740444" y="0"/>
            <a:ext cx="3451555" cy="4593772"/>
          </a:xfrm>
          <a:prstGeom prst="rect">
            <a:avLst/>
          </a:prstGeom>
        </p:spPr>
      </p:pic>
      <p:sp>
        <p:nvSpPr>
          <p:cNvPr id="2" name="Title 1">
            <a:extLst>
              <a:ext uri="{FF2B5EF4-FFF2-40B4-BE49-F238E27FC236}">
                <a16:creationId xmlns:a16="http://schemas.microsoft.com/office/drawing/2014/main" id="{A8FEA8E8-389B-4061-A28F-12A994766935}"/>
              </a:ext>
            </a:extLst>
          </p:cNvPr>
          <p:cNvSpPr>
            <a:spLocks noGrp="1"/>
          </p:cNvSpPr>
          <p:nvPr>
            <p:ph type="ctrTitle"/>
          </p:nvPr>
        </p:nvSpPr>
        <p:spPr>
          <a:xfrm>
            <a:off x="1523995" y="695972"/>
            <a:ext cx="9144000" cy="3409978"/>
          </a:xfrm>
        </p:spPr>
        <p:txBody>
          <a:bodyPr anchor="ctr">
            <a:normAutofit/>
          </a:bodyPr>
          <a:lstStyle/>
          <a:p>
            <a:r>
              <a:rPr lang="en-US" sz="5400" b="1" u="sng" dirty="0">
                <a:latin typeface="MADE TOMMY"/>
                <a:cs typeface="Calibri"/>
              </a:rPr>
              <a:t>Subject </a:t>
            </a:r>
            <a:br>
              <a:rPr lang="en-US" sz="5400" b="1" u="sng" dirty="0">
                <a:latin typeface="MADE TOMMY"/>
                <a:cs typeface="Calibri"/>
              </a:rPr>
            </a:br>
            <a:r>
              <a:rPr lang="en-US" sz="5400" b="1" u="sng" dirty="0">
                <a:latin typeface="MADE TOMMY"/>
                <a:cs typeface="Calibri"/>
              </a:rPr>
              <a:t>Presentation Video: </a:t>
            </a:r>
            <a:br>
              <a:rPr lang="en-US" sz="5400" b="1" u="sng" dirty="0">
                <a:latin typeface="MADE TOMMY"/>
                <a:cs typeface="Calibri"/>
              </a:rPr>
            </a:br>
            <a:r>
              <a:rPr lang="en-US" sz="5400" b="1" u="sng" dirty="0">
                <a:latin typeface="MADE TOMMY"/>
                <a:cs typeface="Calibri"/>
              </a:rPr>
              <a:t>Photography</a:t>
            </a:r>
            <a:br>
              <a:rPr lang="en-US" sz="5400" b="1" u="sng" dirty="0">
                <a:latin typeface="MADE TOMMY"/>
                <a:cs typeface="Calibri"/>
              </a:rPr>
            </a:br>
            <a:r>
              <a:rPr lang="en-US" sz="5400" b="1" u="sng" dirty="0">
                <a:latin typeface="MADE TOMMY"/>
                <a:cs typeface="Calibri"/>
              </a:rPr>
              <a:t> </a:t>
            </a:r>
            <a:endParaRPr lang="en-GB" sz="5400" u="sng" dirty="0"/>
          </a:p>
        </p:txBody>
      </p:sp>
      <p:pic>
        <p:nvPicPr>
          <p:cNvPr id="13" name="Picture 12" descr="A close up of a logo&#10;&#10;Description automatically generated">
            <a:extLst>
              <a:ext uri="{FF2B5EF4-FFF2-40B4-BE49-F238E27FC236}">
                <a16:creationId xmlns:a16="http://schemas.microsoft.com/office/drawing/2014/main" id="{2D1BEDA0-2611-4C57-8700-7581182ED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340" y="340798"/>
            <a:ext cx="1287660" cy="1772413"/>
          </a:xfrm>
          <a:prstGeom prst="rect">
            <a:avLst/>
          </a:prstGeom>
        </p:spPr>
      </p:pic>
      <p:pic>
        <p:nvPicPr>
          <p:cNvPr id="4" name="Picture 3">
            <a:extLst>
              <a:ext uri="{FF2B5EF4-FFF2-40B4-BE49-F238E27FC236}">
                <a16:creationId xmlns:a16="http://schemas.microsoft.com/office/drawing/2014/main" id="{8838D86C-7E78-4726-9F14-47C098F595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421" y="6458095"/>
            <a:ext cx="5785155" cy="232459"/>
          </a:xfrm>
          <a:prstGeom prst="rect">
            <a:avLst/>
          </a:prstGeom>
        </p:spPr>
      </p:pic>
      <p:pic>
        <p:nvPicPr>
          <p:cNvPr id="5" name="Picture 2">
            <a:extLst>
              <a:ext uri="{FF2B5EF4-FFF2-40B4-BE49-F238E27FC236}">
                <a16:creationId xmlns:a16="http://schemas.microsoft.com/office/drawing/2014/main" id="{082FACEF-2DB5-5305-09B4-863A817802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5105"/>
          <a:stretch/>
        </p:blipFill>
        <p:spPr bwMode="auto">
          <a:xfrm>
            <a:off x="2699861" y="5908892"/>
            <a:ext cx="6792273" cy="34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222DC6EE-E783-A8A7-74A4-67A6005F8C67}"/>
              </a:ext>
            </a:extLst>
          </p:cNvPr>
          <p:cNvSpPr txBox="1"/>
          <p:nvPr/>
        </p:nvSpPr>
        <p:spPr>
          <a:xfrm>
            <a:off x="2411410" y="5085987"/>
            <a:ext cx="73691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you have any questions, please contact me on: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A29C08C-7A40-76F4-CA65-CD7DEE2DD0AC}"/>
              </a:ext>
            </a:extLst>
          </p:cNvPr>
          <p:cNvSpPr txBox="1"/>
          <p:nvPr/>
        </p:nvSpPr>
        <p:spPr>
          <a:xfrm>
            <a:off x="2411409" y="4209842"/>
            <a:ext cx="736917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Supporting you to make an informed decision</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019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196E35C-B4ED-48EF-8BCE-FC32D3FDB10D}"/>
              </a:ext>
            </a:extLst>
          </p:cNvPr>
          <p:cNvSpPr txBox="1"/>
          <p:nvPr/>
        </p:nvSpPr>
        <p:spPr>
          <a:xfrm>
            <a:off x="194311" y="243512"/>
            <a:ext cx="6663690" cy="7786747"/>
          </a:xfrm>
          <a:prstGeom prst="rect">
            <a:avLst/>
          </a:prstGeom>
          <a:gradFill>
            <a:gsLst>
              <a:gs pos="0">
                <a:srgbClr val="C7A1E3"/>
              </a:gs>
              <a:gs pos="93000">
                <a:schemeClr val="bg1">
                  <a:alpha val="57000"/>
                </a:schemeClr>
              </a:gs>
              <a:gs pos="100000">
                <a:schemeClr val="bg1">
                  <a:alpha val="11000"/>
                </a:schemeClr>
              </a:gs>
            </a:gsLst>
            <a:lin ang="0" scaled="1"/>
          </a:gradFill>
        </p:spPr>
        <p:txBody>
          <a:bodyPr wrap="square" rtlCol="0">
            <a:spAutoFit/>
          </a:bodyPr>
          <a:lstStyle/>
          <a:p>
            <a:r>
              <a:rPr lang="en-GB" sz="2000" b="1" dirty="0"/>
              <a:t>What skills do I need to do a Photography GCSE?</a:t>
            </a:r>
          </a:p>
          <a:p>
            <a:endParaRPr lang="en-GB" sz="2000" b="1" dirty="0"/>
          </a:p>
          <a:p>
            <a:pPr marL="457200" indent="-457200">
              <a:buFont typeface="Arial" panose="020B0604020202020204" pitchFamily="34" charset="0"/>
              <a:buChar char="•"/>
            </a:pPr>
            <a:r>
              <a:rPr lang="en-GB" sz="2000" dirty="0"/>
              <a:t>You need to be </a:t>
            </a:r>
            <a:r>
              <a:rPr lang="en-GB" sz="2000" dirty="0">
                <a:highlight>
                  <a:srgbClr val="FFFF00"/>
                </a:highlight>
              </a:rPr>
              <a:t>trustworthy and mature </a:t>
            </a:r>
            <a:r>
              <a:rPr lang="en-GB" sz="2000" dirty="0"/>
              <a:t>with </a:t>
            </a:r>
          </a:p>
          <a:p>
            <a:r>
              <a:rPr lang="en-GB" sz="2000" dirty="0"/>
              <a:t>       equipment and resources</a:t>
            </a:r>
          </a:p>
          <a:p>
            <a:endParaRPr lang="en-GB" sz="2000" dirty="0"/>
          </a:p>
          <a:p>
            <a:pPr marL="342900" indent="-342900">
              <a:buFont typeface="Arial" panose="020B0604020202020204" pitchFamily="34" charset="0"/>
              <a:buChar char="•"/>
            </a:pPr>
            <a:r>
              <a:rPr lang="en-GB" sz="2000" dirty="0">
                <a:highlight>
                  <a:srgbClr val="FFFF00"/>
                </a:highlight>
              </a:rPr>
              <a:t>Be willing to be a model </a:t>
            </a:r>
            <a:r>
              <a:rPr lang="en-GB" sz="2000" dirty="0"/>
              <a:t>in other people’s photos </a:t>
            </a:r>
          </a:p>
          <a:p>
            <a:endParaRPr lang="en-GB" sz="2000" dirty="0"/>
          </a:p>
          <a:p>
            <a:pPr marL="342900" indent="-342900">
              <a:buFont typeface="Arial" panose="020B0604020202020204" pitchFamily="34" charset="0"/>
              <a:buChar char="•"/>
            </a:pPr>
            <a:r>
              <a:rPr lang="en-GB" sz="2000" dirty="0"/>
              <a:t>Willing to </a:t>
            </a:r>
            <a:r>
              <a:rPr lang="en-GB" sz="2000" dirty="0">
                <a:highlight>
                  <a:srgbClr val="FFFF00"/>
                </a:highlight>
              </a:rPr>
              <a:t>take risks </a:t>
            </a:r>
            <a:r>
              <a:rPr lang="en-GB" sz="2000" dirty="0"/>
              <a:t>and be out of your comfort zone</a:t>
            </a:r>
          </a:p>
          <a:p>
            <a:endParaRPr lang="en-GB" sz="2000" dirty="0"/>
          </a:p>
          <a:p>
            <a:pPr marL="342900" indent="-342900">
              <a:buFont typeface="Arial" panose="020B0604020202020204" pitchFamily="34" charset="0"/>
              <a:buChar char="•"/>
            </a:pPr>
            <a:r>
              <a:rPr lang="en-GB" sz="2000" dirty="0"/>
              <a:t>Willing to go out to </a:t>
            </a:r>
            <a:r>
              <a:rPr lang="en-GB" sz="2000" dirty="0">
                <a:highlight>
                  <a:srgbClr val="FFFF00"/>
                </a:highlight>
              </a:rPr>
              <a:t>locations</a:t>
            </a:r>
            <a:r>
              <a:rPr lang="en-GB" sz="2000" dirty="0"/>
              <a:t> over the weekend</a:t>
            </a:r>
          </a:p>
          <a:p>
            <a:pPr marL="342900" indent="-3429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Good level of </a:t>
            </a:r>
            <a:r>
              <a:rPr lang="en-GB" sz="2000" dirty="0">
                <a:highlight>
                  <a:srgbClr val="FFFF00"/>
                </a:highlight>
              </a:rPr>
              <a:t>technological ability </a:t>
            </a:r>
            <a:r>
              <a:rPr lang="en-GB" sz="2000" dirty="0"/>
              <a:t>– can you use </a:t>
            </a:r>
          </a:p>
          <a:p>
            <a:r>
              <a:rPr lang="en-GB" sz="2000" dirty="0"/>
              <a:t>      Outlook, OneDrive, Photoshop, </a:t>
            </a:r>
            <a:r>
              <a:rPr lang="en-GB" sz="2000" dirty="0" err="1"/>
              <a:t>Powerpoint</a:t>
            </a:r>
            <a:r>
              <a:rPr lang="en-GB" sz="2000" dirty="0"/>
              <a:t>?</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Decent written ability – can you </a:t>
            </a:r>
            <a:r>
              <a:rPr lang="en-GB" sz="2000" dirty="0">
                <a:highlight>
                  <a:srgbClr val="FFFF00"/>
                </a:highlight>
              </a:rPr>
              <a:t>analyse</a:t>
            </a:r>
            <a:r>
              <a:rPr lang="en-GB" sz="2000" dirty="0"/>
              <a:t>?</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Project management skills/</a:t>
            </a:r>
            <a:r>
              <a:rPr lang="en-GB" sz="2000" dirty="0">
                <a:highlight>
                  <a:srgbClr val="FFFF00"/>
                </a:highlight>
              </a:rPr>
              <a:t>organisation</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Commitment to meet </a:t>
            </a:r>
            <a:r>
              <a:rPr lang="en-GB" sz="2000" dirty="0">
                <a:highlight>
                  <a:srgbClr val="FFFF00"/>
                </a:highlight>
              </a:rPr>
              <a:t>deadlines</a:t>
            </a:r>
            <a:r>
              <a:rPr lang="en-GB" sz="2000" dirty="0"/>
              <a:t> – </a:t>
            </a:r>
            <a:r>
              <a:rPr lang="en-GB" sz="2000" dirty="0" err="1"/>
              <a:t>cwk</a:t>
            </a:r>
            <a:r>
              <a:rPr lang="en-GB" sz="2000" dirty="0"/>
              <a:t> subject!</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Can </a:t>
            </a:r>
            <a:r>
              <a:rPr lang="en-GB" sz="2000" dirty="0">
                <a:highlight>
                  <a:srgbClr val="FFFF00"/>
                </a:highlight>
              </a:rPr>
              <a:t>generate ideas</a:t>
            </a:r>
            <a:r>
              <a:rPr lang="en-GB" sz="2000" dirty="0"/>
              <a:t>/creative thinking/independence</a:t>
            </a:r>
          </a:p>
          <a:p>
            <a:endParaRPr lang="en-GB" sz="2000" dirty="0"/>
          </a:p>
          <a:p>
            <a:endParaRPr lang="en-GB" sz="2000" b="1" dirty="0"/>
          </a:p>
          <a:p>
            <a:endParaRPr lang="en-GB" sz="2000" b="1" dirty="0"/>
          </a:p>
          <a:p>
            <a:endParaRPr lang="en-GB" sz="2000" b="1" dirty="0"/>
          </a:p>
        </p:txBody>
      </p:sp>
      <p:pic>
        <p:nvPicPr>
          <p:cNvPr id="11" name="Picture 10" descr="A person with a swan in her face&#10;&#10;Description automatically generated">
            <a:extLst>
              <a:ext uri="{FF2B5EF4-FFF2-40B4-BE49-F238E27FC236}">
                <a16:creationId xmlns:a16="http://schemas.microsoft.com/office/drawing/2014/main" id="{0D6B103B-C04E-0629-EF33-5F4E0DE9E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679" y="121756"/>
            <a:ext cx="4407935" cy="6614487"/>
          </a:xfrm>
          <a:prstGeom prst="rect">
            <a:avLst/>
          </a:prstGeom>
        </p:spPr>
      </p:pic>
    </p:spTree>
    <p:extLst>
      <p:ext uri="{BB962C8B-B14F-4D97-AF65-F5344CB8AC3E}">
        <p14:creationId xmlns:p14="http://schemas.microsoft.com/office/powerpoint/2010/main" val="263317206"/>
      </p:ext>
    </p:extLst>
  </p:cSld>
  <p:clrMapOvr>
    <a:masterClrMapping/>
  </p:clrMapOvr>
  <mc:AlternateContent xmlns:mc="http://schemas.openxmlformats.org/markup-compatibility/2006" xmlns:p14="http://schemas.microsoft.com/office/powerpoint/2010/main">
    <mc:Choice Requires="p14">
      <p:transition spd="slow" p14:dur="1200" advTm="96085">
        <p14:prism/>
      </p:transition>
    </mc:Choice>
    <mc:Fallback xmlns="">
      <p:transition spd="slow" advTm="96085">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395200" cy="693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922E85FF-93C5-4871-9AA0-E8EB5F6F9853}"/>
              </a:ext>
            </a:extLst>
          </p:cNvPr>
          <p:cNvSpPr txBox="1"/>
          <p:nvPr/>
        </p:nvSpPr>
        <p:spPr>
          <a:xfrm>
            <a:off x="274213" y="1149445"/>
            <a:ext cx="4232312" cy="707886"/>
          </a:xfrm>
          <a:prstGeom prst="rect">
            <a:avLst/>
          </a:prstGeom>
          <a:solidFill>
            <a:srgbClr val="7030A0"/>
          </a:solidFill>
        </p:spPr>
        <p:txBody>
          <a:bodyPr wrap="none" rtlCol="0">
            <a:spAutoFit/>
          </a:bodyPr>
          <a:lstStyle/>
          <a:p>
            <a:r>
              <a:rPr lang="en-GB" sz="4000" b="1" dirty="0">
                <a:solidFill>
                  <a:schemeClr val="bg1"/>
                </a:solidFill>
              </a:rPr>
              <a:t>GCSE Photography </a:t>
            </a:r>
          </a:p>
        </p:txBody>
      </p:sp>
      <p:pic>
        <p:nvPicPr>
          <p:cNvPr id="14" name="Picture 2" descr="AQA to pay out £1.1m for serious breaches on exam re-marks">
            <a:extLst>
              <a:ext uri="{FF2B5EF4-FFF2-40B4-BE49-F238E27FC236}">
                <a16:creationId xmlns:a16="http://schemas.microsoft.com/office/drawing/2014/main" id="{12FEE27E-EC1B-44C6-90E6-654C65A0B40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017432" y="1191498"/>
            <a:ext cx="1823037" cy="66583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126C925C-2540-48FA-A3E8-58161C659EBC}"/>
              </a:ext>
            </a:extLst>
          </p:cNvPr>
          <p:cNvSpPr/>
          <p:nvPr/>
        </p:nvSpPr>
        <p:spPr>
          <a:xfrm>
            <a:off x="484804" y="2642842"/>
            <a:ext cx="2241672" cy="2554545"/>
          </a:xfrm>
          <a:prstGeom prst="rect">
            <a:avLst/>
          </a:prstGeom>
        </p:spPr>
        <p:txBody>
          <a:bodyPr wrap="square">
            <a:spAutoFit/>
          </a:bodyPr>
          <a:lstStyle/>
          <a:p>
            <a:r>
              <a:rPr lang="en-GB" sz="1600" b="0" i="0" dirty="0">
                <a:solidFill>
                  <a:srgbClr val="4C4C4B"/>
                </a:solidFill>
                <a:effectLst/>
                <a:latin typeface="Helvetica Neue"/>
              </a:rPr>
              <a:t>Photography is the practice of producing images using light-sensitive materials such as photographic film, or digital methods of development and production to create static or moving images.</a:t>
            </a:r>
            <a:endParaRPr lang="en-GB" sz="1600" b="1" dirty="0">
              <a:latin typeface="Century Gothic" panose="020B0502020202020204" pitchFamily="34" charset="0"/>
            </a:endParaRPr>
          </a:p>
        </p:txBody>
      </p:sp>
      <p:sp>
        <p:nvSpPr>
          <p:cNvPr id="16" name="TextBox 15">
            <a:extLst>
              <a:ext uri="{FF2B5EF4-FFF2-40B4-BE49-F238E27FC236}">
                <a16:creationId xmlns:a16="http://schemas.microsoft.com/office/drawing/2014/main" id="{14514410-2AE7-4363-9C8C-B5C476ADCC92}"/>
              </a:ext>
            </a:extLst>
          </p:cNvPr>
          <p:cNvSpPr txBox="1"/>
          <p:nvPr/>
        </p:nvSpPr>
        <p:spPr>
          <a:xfrm>
            <a:off x="7351377" y="1221587"/>
            <a:ext cx="4673600" cy="3170099"/>
          </a:xfrm>
          <a:prstGeom prst="rect">
            <a:avLst/>
          </a:prstGeom>
          <a:gradFill flip="none" rotWithShape="1">
            <a:gsLst>
              <a:gs pos="0">
                <a:srgbClr val="C7A1E3"/>
              </a:gs>
              <a:gs pos="93000">
                <a:schemeClr val="bg1"/>
              </a:gs>
              <a:gs pos="100000">
                <a:schemeClr val="bg1"/>
              </a:gs>
            </a:gsLst>
            <a:lin ang="0" scaled="1"/>
            <a:tileRect/>
          </a:gradFill>
          <a:ln>
            <a:solidFill>
              <a:schemeClr val="bg1"/>
            </a:solidFill>
          </a:ln>
        </p:spPr>
        <p:txBody>
          <a:bodyPr wrap="square" rtlCol="0">
            <a:spAutoFit/>
          </a:bodyPr>
          <a:lstStyle/>
          <a:p>
            <a:r>
              <a:rPr lang="en-GB" sz="2800" b="1" dirty="0"/>
              <a:t>60% Component 1 </a:t>
            </a:r>
          </a:p>
          <a:p>
            <a:r>
              <a:rPr lang="en-GB" b="1" dirty="0"/>
              <a:t>This is all work from Year 10 until Jan Year 11</a:t>
            </a:r>
          </a:p>
          <a:p>
            <a:r>
              <a:rPr lang="en-GB" b="1" dirty="0">
                <a:solidFill>
                  <a:srgbClr val="FF0000"/>
                </a:solidFill>
              </a:rPr>
              <a:t>One project and a selection of further work</a:t>
            </a:r>
          </a:p>
          <a:p>
            <a:r>
              <a:rPr lang="en-GB" dirty="0"/>
              <a:t>You will get to develop your own project from a series of themes and choose your own artist.</a:t>
            </a:r>
          </a:p>
          <a:p>
            <a:endParaRPr lang="en-GB" b="1" dirty="0"/>
          </a:p>
          <a:p>
            <a:r>
              <a:rPr lang="en-GB" sz="2800" b="1" dirty="0"/>
              <a:t>40% Externally Set Task</a:t>
            </a:r>
          </a:p>
          <a:p>
            <a:r>
              <a:rPr lang="en-GB" b="1" dirty="0"/>
              <a:t>From Jan Year 11 until Easter</a:t>
            </a:r>
          </a:p>
          <a:p>
            <a:r>
              <a:rPr lang="en-GB" b="1" dirty="0">
                <a:solidFill>
                  <a:srgbClr val="FF0000"/>
                </a:solidFill>
              </a:rPr>
              <a:t>A smaller project </a:t>
            </a:r>
            <a:r>
              <a:rPr lang="en-GB" dirty="0"/>
              <a:t>with themes set by the exam board.</a:t>
            </a:r>
          </a:p>
        </p:txBody>
      </p:sp>
      <p:pic>
        <p:nvPicPr>
          <p:cNvPr id="4" name="Picture 3" descr="A person with a colorful face&#10;&#10;Description automatically generated with medium confidence">
            <a:extLst>
              <a:ext uri="{FF2B5EF4-FFF2-40B4-BE49-F238E27FC236}">
                <a16:creationId xmlns:a16="http://schemas.microsoft.com/office/drawing/2014/main" id="{B2844798-8117-76B9-649E-ED9BFBEB04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8933" y="2451084"/>
            <a:ext cx="3941536" cy="2800165"/>
          </a:xfrm>
          <a:prstGeom prst="rect">
            <a:avLst/>
          </a:prstGeom>
        </p:spPr>
      </p:pic>
      <p:sp>
        <p:nvSpPr>
          <p:cNvPr id="17" name="Thought Bubble: Cloud 16">
            <a:extLst>
              <a:ext uri="{FF2B5EF4-FFF2-40B4-BE49-F238E27FC236}">
                <a16:creationId xmlns:a16="http://schemas.microsoft.com/office/drawing/2014/main" id="{ADC0B353-DD30-45E1-986A-08907D2ACA55}"/>
              </a:ext>
            </a:extLst>
          </p:cNvPr>
          <p:cNvSpPr/>
          <p:nvPr/>
        </p:nvSpPr>
        <p:spPr>
          <a:xfrm>
            <a:off x="7721600" y="4455570"/>
            <a:ext cx="4673600" cy="2266526"/>
          </a:xfrm>
          <a:prstGeom prst="cloudCallout">
            <a:avLst>
              <a:gd name="adj1" fmla="val -64695"/>
              <a:gd name="adj2" fmla="val -42379"/>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Is there an exam?</a:t>
            </a:r>
          </a:p>
          <a:p>
            <a:pPr algn="ctr"/>
            <a:r>
              <a:rPr lang="en-GB" dirty="0"/>
              <a:t>There is a 10 hour exam where you create the final piece including editing and presentation. It is not a written test.</a:t>
            </a:r>
          </a:p>
        </p:txBody>
      </p:sp>
    </p:spTree>
    <p:extLst>
      <p:ext uri="{BB962C8B-B14F-4D97-AF65-F5344CB8AC3E}">
        <p14:creationId xmlns:p14="http://schemas.microsoft.com/office/powerpoint/2010/main" val="2661662311"/>
      </p:ext>
    </p:extLst>
  </p:cSld>
  <p:clrMapOvr>
    <a:masterClrMapping/>
  </p:clrMapOvr>
  <mc:AlternateContent xmlns:mc="http://schemas.openxmlformats.org/markup-compatibility/2006" xmlns:p14="http://schemas.microsoft.com/office/powerpoint/2010/main">
    <mc:Choice Requires="p14">
      <p:transition spd="slow" p14:dur="1200" advTm="108498">
        <p14:prism/>
      </p:transition>
    </mc:Choice>
    <mc:Fallback xmlns="">
      <p:transition spd="slow" advTm="108498">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CAFBA1-D44C-4F6C-A58B-7FB82305D7D2}"/>
              </a:ext>
            </a:extLst>
          </p:cNvPr>
          <p:cNvSpPr txBox="1"/>
          <p:nvPr/>
        </p:nvSpPr>
        <p:spPr>
          <a:xfrm>
            <a:off x="4470680" y="135791"/>
            <a:ext cx="6315474" cy="6586418"/>
          </a:xfrm>
          <a:prstGeom prst="rect">
            <a:avLst/>
          </a:prstGeom>
          <a:solidFill>
            <a:srgbClr val="CC99FF">
              <a:alpha val="47059"/>
            </a:srgbClr>
          </a:solidFill>
          <a:ln>
            <a:solidFill>
              <a:schemeClr val="tx1"/>
            </a:solidFill>
          </a:ln>
        </p:spPr>
        <p:txBody>
          <a:bodyPr wrap="square" rtlCol="0">
            <a:spAutoFit/>
          </a:bodyPr>
          <a:lstStyle/>
          <a:p>
            <a:r>
              <a:rPr lang="en-GB" sz="2000" b="1" dirty="0">
                <a:latin typeface="Comic Sans MS" panose="030F0702030302020204" pitchFamily="66" charset="0"/>
              </a:rPr>
              <a:t>2024</a:t>
            </a:r>
          </a:p>
          <a:p>
            <a:r>
              <a:rPr lang="en-GB" sz="2000" dirty="0">
                <a:latin typeface="Comic Sans MS" panose="030F0702030302020204" pitchFamily="66" charset="0"/>
              </a:rPr>
              <a:t>Grades 9-7= 17%	NA: 19.1%</a:t>
            </a:r>
          </a:p>
          <a:p>
            <a:r>
              <a:rPr lang="en-GB" sz="2000" dirty="0">
                <a:latin typeface="Comic Sans MS" panose="030F0702030302020204" pitchFamily="66" charset="0"/>
              </a:rPr>
              <a:t>Grades 9-4 = 83.3%	NA: 78.3%</a:t>
            </a:r>
          </a:p>
          <a:p>
            <a:endParaRPr lang="en-GB" sz="2000" b="1" dirty="0">
              <a:latin typeface="Comic Sans MS" panose="030F0702030302020204" pitchFamily="66" charset="0"/>
            </a:endParaRPr>
          </a:p>
          <a:p>
            <a:r>
              <a:rPr lang="en-GB" b="1" dirty="0">
                <a:latin typeface="Comic Sans MS" panose="030F0702030302020204" pitchFamily="66" charset="0"/>
              </a:rPr>
              <a:t>2023</a:t>
            </a:r>
          </a:p>
          <a:p>
            <a:r>
              <a:rPr lang="en-GB" dirty="0">
                <a:latin typeface="Comic Sans MS" panose="030F0702030302020204" pitchFamily="66" charset="0"/>
              </a:rPr>
              <a:t>Grades 9-7= 18%   	NA: 20%</a:t>
            </a:r>
          </a:p>
          <a:p>
            <a:r>
              <a:rPr lang="en-GB" dirty="0">
                <a:latin typeface="Comic Sans MS" panose="030F0702030302020204" pitchFamily="66" charset="0"/>
              </a:rPr>
              <a:t>Grades 9-4= 82%	NA: 78%</a:t>
            </a:r>
          </a:p>
          <a:p>
            <a:endParaRPr lang="en-GB" b="1" dirty="0">
              <a:latin typeface="Comic Sans MS" panose="030F0702030302020204" pitchFamily="66" charset="0"/>
            </a:endParaRPr>
          </a:p>
          <a:p>
            <a:r>
              <a:rPr lang="en-GB" b="1" dirty="0">
                <a:latin typeface="Comic Sans MS" panose="030F0702030302020204" pitchFamily="66" charset="0"/>
              </a:rPr>
              <a:t>2022 –NO EXAM PROJECT</a:t>
            </a:r>
          </a:p>
          <a:p>
            <a:r>
              <a:rPr lang="en-GB" dirty="0">
                <a:latin typeface="Comic Sans MS" panose="030F0702030302020204" pitchFamily="66" charset="0"/>
              </a:rPr>
              <a:t>Grades 9-7= 33%	NA: 28.2%</a:t>
            </a:r>
          </a:p>
          <a:p>
            <a:r>
              <a:rPr lang="en-GB" dirty="0">
                <a:latin typeface="Comic Sans MS" panose="030F0702030302020204" pitchFamily="66" charset="0"/>
              </a:rPr>
              <a:t>Grades 9-4= 83%	NA: 82%</a:t>
            </a:r>
          </a:p>
          <a:p>
            <a:endParaRPr lang="en-GB" b="1" dirty="0">
              <a:latin typeface="Comic Sans MS" panose="030F0702030302020204" pitchFamily="66" charset="0"/>
            </a:endParaRPr>
          </a:p>
          <a:p>
            <a:r>
              <a:rPr lang="en-GB" b="1" dirty="0">
                <a:latin typeface="Comic Sans MS" panose="030F0702030302020204" pitchFamily="66" charset="0"/>
              </a:rPr>
              <a:t>2021 - TAGS</a:t>
            </a:r>
          </a:p>
          <a:p>
            <a:r>
              <a:rPr lang="en-GB" dirty="0">
                <a:latin typeface="Comic Sans MS" panose="030F0702030302020204" pitchFamily="66" charset="0"/>
              </a:rPr>
              <a:t>Grades 9-7= 18.5%	NA: 29.6%</a:t>
            </a:r>
          </a:p>
          <a:p>
            <a:r>
              <a:rPr lang="en-GB" dirty="0">
                <a:latin typeface="Comic Sans MS" panose="030F0702030302020204" pitchFamily="66" charset="0"/>
              </a:rPr>
              <a:t>Grades 9-4= 70%	NA: 87%</a:t>
            </a:r>
          </a:p>
          <a:p>
            <a:endParaRPr lang="en-GB" b="1" dirty="0">
              <a:latin typeface="Comic Sans MS" panose="030F0702030302020204" pitchFamily="66" charset="0"/>
            </a:endParaRPr>
          </a:p>
          <a:p>
            <a:r>
              <a:rPr lang="en-GB" b="1" dirty="0">
                <a:latin typeface="Comic Sans MS" panose="030F0702030302020204" pitchFamily="66" charset="0"/>
              </a:rPr>
              <a:t>2020 - CAGS</a:t>
            </a:r>
          </a:p>
          <a:p>
            <a:r>
              <a:rPr lang="en-GB" dirty="0">
                <a:latin typeface="Comic Sans MS" panose="030F0702030302020204" pitchFamily="66" charset="0"/>
              </a:rPr>
              <a:t>Grades 9-7 =19%	              NA: 29.6%</a:t>
            </a:r>
          </a:p>
          <a:p>
            <a:r>
              <a:rPr lang="en-GB" dirty="0">
                <a:latin typeface="Comic Sans MS" panose="030F0702030302020204" pitchFamily="66" charset="0"/>
              </a:rPr>
              <a:t>Grades 9-4 = 70%	NA: 87%</a:t>
            </a:r>
          </a:p>
          <a:p>
            <a:endParaRPr lang="en-GB" dirty="0">
              <a:latin typeface="Comic Sans MS" panose="030F0702030302020204" pitchFamily="66" charset="0"/>
            </a:endParaRPr>
          </a:p>
          <a:p>
            <a:r>
              <a:rPr lang="en-GB" b="1" dirty="0">
                <a:latin typeface="Comic Sans MS" panose="030F0702030302020204" pitchFamily="66" charset="0"/>
              </a:rPr>
              <a:t>2019</a:t>
            </a:r>
          </a:p>
          <a:p>
            <a:r>
              <a:rPr lang="en-GB" dirty="0">
                <a:latin typeface="Comic Sans MS" panose="030F0702030302020204" pitchFamily="66" charset="0"/>
              </a:rPr>
              <a:t>Grades 9-7 = 0%	              NA: 23%</a:t>
            </a:r>
          </a:p>
          <a:p>
            <a:r>
              <a:rPr lang="en-GB" dirty="0">
                <a:latin typeface="Comic Sans MS" panose="030F0702030302020204" pitchFamily="66" charset="0"/>
              </a:rPr>
              <a:t>Grades 9-4 = 71%	NA: 75%</a:t>
            </a:r>
          </a:p>
        </p:txBody>
      </p:sp>
      <p:sp>
        <p:nvSpPr>
          <p:cNvPr id="5" name="TextBox 4">
            <a:extLst>
              <a:ext uri="{FF2B5EF4-FFF2-40B4-BE49-F238E27FC236}">
                <a16:creationId xmlns:a16="http://schemas.microsoft.com/office/drawing/2014/main" id="{307D8CF2-BCC1-4B9E-9D11-2A80AED1AFDB}"/>
              </a:ext>
            </a:extLst>
          </p:cNvPr>
          <p:cNvSpPr txBox="1"/>
          <p:nvPr/>
        </p:nvSpPr>
        <p:spPr>
          <a:xfrm>
            <a:off x="496440" y="856244"/>
            <a:ext cx="3350597" cy="1323439"/>
          </a:xfrm>
          <a:prstGeom prst="rect">
            <a:avLst/>
          </a:prstGeom>
          <a:noFill/>
          <a:ln>
            <a:solidFill>
              <a:schemeClr val="tx1"/>
            </a:solidFill>
          </a:ln>
        </p:spPr>
        <p:txBody>
          <a:bodyPr wrap="none" rtlCol="0">
            <a:spAutoFit/>
          </a:bodyPr>
          <a:lstStyle/>
          <a:p>
            <a:r>
              <a:rPr lang="en-GB" sz="4000" dirty="0">
                <a:latin typeface="Comic Sans MS" panose="030F0702030302020204" pitchFamily="66" charset="0"/>
              </a:rPr>
              <a:t>Photography</a:t>
            </a:r>
          </a:p>
          <a:p>
            <a:r>
              <a:rPr lang="en-GB" sz="4000" dirty="0">
                <a:latin typeface="Comic Sans MS" panose="030F0702030302020204" pitchFamily="66" charset="0"/>
              </a:rPr>
              <a:t>GCSE results</a:t>
            </a:r>
          </a:p>
        </p:txBody>
      </p:sp>
    </p:spTree>
    <p:extLst>
      <p:ext uri="{BB962C8B-B14F-4D97-AF65-F5344CB8AC3E}">
        <p14:creationId xmlns:p14="http://schemas.microsoft.com/office/powerpoint/2010/main" val="3528604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91398" y="2740046"/>
            <a:ext cx="3554564" cy="1200329"/>
          </a:xfrm>
          <a:prstGeom prst="rect">
            <a:avLst/>
          </a:prstGeom>
          <a:solidFill>
            <a:srgbClr val="7030A0"/>
          </a:solidFill>
          <a:ln>
            <a:solidFill>
              <a:schemeClr val="tx1"/>
            </a:solidFill>
          </a:ln>
        </p:spPr>
        <p:txBody>
          <a:bodyPr wrap="none" rtlCol="0">
            <a:spAutoFit/>
          </a:bodyPr>
          <a:lstStyle/>
          <a:p>
            <a:pPr algn="ctr"/>
            <a:r>
              <a:rPr lang="en-GB" sz="3600" b="1" dirty="0">
                <a:solidFill>
                  <a:schemeClr val="bg1"/>
                </a:solidFill>
                <a:latin typeface="Gill Sans MT" panose="020B0502020104020203" pitchFamily="34" charset="0"/>
              </a:rPr>
              <a:t>Photography </a:t>
            </a:r>
          </a:p>
          <a:p>
            <a:pPr algn="ctr"/>
            <a:r>
              <a:rPr lang="en-GB" sz="3600" b="1" dirty="0">
                <a:solidFill>
                  <a:schemeClr val="bg1"/>
                </a:solidFill>
                <a:latin typeface="Gill Sans MT" panose="020B0502020104020203" pitchFamily="34" charset="0"/>
              </a:rPr>
              <a:t>Career Options</a:t>
            </a:r>
          </a:p>
        </p:txBody>
      </p:sp>
      <p:sp>
        <p:nvSpPr>
          <p:cNvPr id="3" name="TextBox 2"/>
          <p:cNvSpPr txBox="1"/>
          <p:nvPr/>
        </p:nvSpPr>
        <p:spPr>
          <a:xfrm>
            <a:off x="1487489" y="122946"/>
            <a:ext cx="1503681" cy="584775"/>
          </a:xfrm>
          <a:prstGeom prst="rect">
            <a:avLst/>
          </a:prstGeom>
          <a:noFill/>
        </p:spPr>
        <p:txBody>
          <a:bodyPr wrap="none" rtlCol="0">
            <a:spAutoFit/>
          </a:bodyPr>
          <a:lstStyle/>
          <a:p>
            <a:r>
              <a:rPr lang="en-GB" sz="1600" b="1" dirty="0">
                <a:latin typeface="Gill Sans MT" panose="020B0502020104020203" pitchFamily="34" charset="0"/>
              </a:rPr>
              <a:t>Portrait </a:t>
            </a:r>
          </a:p>
          <a:p>
            <a:r>
              <a:rPr lang="en-GB" sz="1600" b="1" dirty="0">
                <a:latin typeface="Gill Sans MT" panose="020B0502020104020203" pitchFamily="34" charset="0"/>
              </a:rPr>
              <a:t>photographer</a:t>
            </a:r>
          </a:p>
        </p:txBody>
      </p:sp>
      <p:sp>
        <p:nvSpPr>
          <p:cNvPr id="4" name="TextBox 3"/>
          <p:cNvSpPr txBox="1"/>
          <p:nvPr/>
        </p:nvSpPr>
        <p:spPr>
          <a:xfrm>
            <a:off x="6813263" y="122945"/>
            <a:ext cx="1773049" cy="584775"/>
          </a:xfrm>
          <a:prstGeom prst="rect">
            <a:avLst/>
          </a:prstGeom>
          <a:noFill/>
        </p:spPr>
        <p:txBody>
          <a:bodyPr wrap="none" rtlCol="0">
            <a:spAutoFit/>
          </a:bodyPr>
          <a:lstStyle/>
          <a:p>
            <a:r>
              <a:rPr lang="en-GB" sz="1600" b="1" dirty="0">
                <a:latin typeface="Gill Sans MT" panose="020B0502020104020203" pitchFamily="34" charset="0"/>
              </a:rPr>
              <a:t>Wedding/events </a:t>
            </a:r>
          </a:p>
          <a:p>
            <a:r>
              <a:rPr lang="en-GB" sz="1600" b="1" dirty="0">
                <a:latin typeface="Gill Sans MT" panose="020B0502020104020203" pitchFamily="34" charset="0"/>
              </a:rPr>
              <a:t>photographer</a:t>
            </a:r>
          </a:p>
        </p:txBody>
      </p:sp>
      <p:sp>
        <p:nvSpPr>
          <p:cNvPr id="5" name="TextBox 4"/>
          <p:cNvSpPr txBox="1"/>
          <p:nvPr/>
        </p:nvSpPr>
        <p:spPr>
          <a:xfrm>
            <a:off x="4119919" y="122945"/>
            <a:ext cx="1723292" cy="584775"/>
          </a:xfrm>
          <a:prstGeom prst="rect">
            <a:avLst/>
          </a:prstGeom>
          <a:noFill/>
        </p:spPr>
        <p:txBody>
          <a:bodyPr wrap="none" rtlCol="0">
            <a:spAutoFit/>
          </a:bodyPr>
          <a:lstStyle/>
          <a:p>
            <a:r>
              <a:rPr lang="en-GB" sz="1600" b="1" dirty="0" err="1">
                <a:latin typeface="Gill Sans MT" panose="020B0502020104020203" pitchFamily="34" charset="0"/>
              </a:rPr>
              <a:t>Newborn</a:t>
            </a:r>
            <a:r>
              <a:rPr lang="en-GB" sz="1600" b="1" dirty="0">
                <a:latin typeface="Gill Sans MT" panose="020B0502020104020203" pitchFamily="34" charset="0"/>
              </a:rPr>
              <a:t>/family</a:t>
            </a:r>
          </a:p>
          <a:p>
            <a:r>
              <a:rPr lang="en-GB" sz="1600" b="1" dirty="0">
                <a:latin typeface="Gill Sans MT" panose="020B0502020104020203" pitchFamily="34" charset="0"/>
              </a:rPr>
              <a:t>photographer</a:t>
            </a:r>
          </a:p>
        </p:txBody>
      </p:sp>
      <p:sp>
        <p:nvSpPr>
          <p:cNvPr id="6" name="TextBox 5"/>
          <p:cNvSpPr txBox="1"/>
          <p:nvPr/>
        </p:nvSpPr>
        <p:spPr>
          <a:xfrm>
            <a:off x="3767349" y="4331101"/>
            <a:ext cx="3648196" cy="584775"/>
          </a:xfrm>
          <a:prstGeom prst="rect">
            <a:avLst/>
          </a:prstGeom>
          <a:noFill/>
        </p:spPr>
        <p:txBody>
          <a:bodyPr wrap="square" rtlCol="0">
            <a:spAutoFit/>
          </a:bodyPr>
          <a:lstStyle/>
          <a:p>
            <a:r>
              <a:rPr lang="en-GB" sz="1600" b="1" dirty="0">
                <a:latin typeface="Gill Sans MT" panose="020B0502020104020203" pitchFamily="34" charset="0"/>
              </a:rPr>
              <a:t>Commercial </a:t>
            </a:r>
          </a:p>
          <a:p>
            <a:r>
              <a:rPr lang="en-GB" sz="1600" b="1" dirty="0">
                <a:latin typeface="Gill Sans MT" panose="020B0502020104020203" pitchFamily="34" charset="0"/>
              </a:rPr>
              <a:t>photographer</a:t>
            </a:r>
          </a:p>
        </p:txBody>
      </p:sp>
      <p:sp>
        <p:nvSpPr>
          <p:cNvPr id="7" name="TextBox 6"/>
          <p:cNvSpPr txBox="1"/>
          <p:nvPr/>
        </p:nvSpPr>
        <p:spPr>
          <a:xfrm>
            <a:off x="9384842" y="3584311"/>
            <a:ext cx="2596321" cy="338554"/>
          </a:xfrm>
          <a:prstGeom prst="rect">
            <a:avLst/>
          </a:prstGeom>
          <a:noFill/>
        </p:spPr>
        <p:txBody>
          <a:bodyPr wrap="square" rtlCol="0">
            <a:spAutoFit/>
          </a:bodyPr>
          <a:lstStyle/>
          <a:p>
            <a:r>
              <a:rPr lang="en-GB" sz="1600" b="1" dirty="0">
                <a:latin typeface="Gill Sans MT" panose="020B0502020104020203" pitchFamily="34" charset="0"/>
              </a:rPr>
              <a:t>Fashion photographer</a:t>
            </a:r>
          </a:p>
        </p:txBody>
      </p:sp>
      <p:sp>
        <p:nvSpPr>
          <p:cNvPr id="14" name="TextBox 13"/>
          <p:cNvSpPr txBox="1"/>
          <p:nvPr/>
        </p:nvSpPr>
        <p:spPr>
          <a:xfrm>
            <a:off x="754782" y="4659210"/>
            <a:ext cx="2001766" cy="338554"/>
          </a:xfrm>
          <a:prstGeom prst="rect">
            <a:avLst/>
          </a:prstGeom>
          <a:noFill/>
        </p:spPr>
        <p:txBody>
          <a:bodyPr wrap="none" rtlCol="0">
            <a:spAutoFit/>
          </a:bodyPr>
          <a:lstStyle/>
          <a:p>
            <a:r>
              <a:rPr lang="en-GB" sz="1600" b="1" dirty="0">
                <a:latin typeface="Gill Sans MT" panose="020B0502020104020203" pitchFamily="34" charset="0"/>
              </a:rPr>
              <a:t>Artist/craftsperson</a:t>
            </a:r>
          </a:p>
        </p:txBody>
      </p:sp>
      <p:pic>
        <p:nvPicPr>
          <p:cNvPr id="1536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92274" y="761618"/>
            <a:ext cx="1489237" cy="148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05639" y="827290"/>
            <a:ext cx="2304852" cy="153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29753" y="763875"/>
            <a:ext cx="2417021" cy="1610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461958" y="3961823"/>
            <a:ext cx="2242022" cy="284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7"/>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767350" y="4915875"/>
            <a:ext cx="1487037" cy="173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9" name="Picture 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54783" y="5059320"/>
            <a:ext cx="2009719" cy="151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9461958" y="306605"/>
            <a:ext cx="2304852" cy="3139321"/>
          </a:xfrm>
          <a:prstGeom prst="rect">
            <a:avLst/>
          </a:prstGeom>
          <a:solidFill>
            <a:schemeClr val="accent4">
              <a:lumMod val="20000"/>
              <a:lumOff val="80000"/>
            </a:schemeClr>
          </a:solidFill>
          <a:ln>
            <a:solidFill>
              <a:schemeClr val="tx1"/>
            </a:solidFill>
          </a:ln>
        </p:spPr>
        <p:txBody>
          <a:bodyPr wrap="square" rtlCol="0">
            <a:spAutoFit/>
          </a:bodyPr>
          <a:lstStyle/>
          <a:p>
            <a:r>
              <a:rPr lang="en-GB" dirty="0">
                <a:latin typeface="Gill Sans MT" panose="020B0502020104020203" pitchFamily="34" charset="0"/>
              </a:rPr>
              <a:t>Taking images could </a:t>
            </a:r>
          </a:p>
          <a:p>
            <a:r>
              <a:rPr lang="en-GB" dirty="0">
                <a:latin typeface="Gill Sans MT" panose="020B0502020104020203" pitchFamily="34" charset="0"/>
              </a:rPr>
              <a:t>be your primary </a:t>
            </a:r>
          </a:p>
          <a:p>
            <a:r>
              <a:rPr lang="en-GB" dirty="0">
                <a:latin typeface="Gill Sans MT" panose="020B0502020104020203" pitchFamily="34" charset="0"/>
              </a:rPr>
              <a:t>focus, or you may </a:t>
            </a:r>
          </a:p>
          <a:p>
            <a:r>
              <a:rPr lang="en-GB" dirty="0">
                <a:latin typeface="Gill Sans MT" panose="020B0502020104020203" pitchFamily="34" charset="0"/>
              </a:rPr>
              <a:t>work with </a:t>
            </a:r>
          </a:p>
          <a:p>
            <a:r>
              <a:rPr lang="en-GB" dirty="0">
                <a:latin typeface="Gill Sans MT" panose="020B0502020104020203" pitchFamily="34" charset="0"/>
              </a:rPr>
              <a:t>photographic images </a:t>
            </a:r>
          </a:p>
          <a:p>
            <a:r>
              <a:rPr lang="en-GB" dirty="0">
                <a:latin typeface="Gill Sans MT" panose="020B0502020104020203" pitchFamily="34" charset="0"/>
              </a:rPr>
              <a:t>to produce related </a:t>
            </a:r>
          </a:p>
          <a:p>
            <a:r>
              <a:rPr lang="en-GB" dirty="0">
                <a:latin typeface="Gill Sans MT" panose="020B0502020104020203" pitchFamily="34" charset="0"/>
              </a:rPr>
              <a:t>products such as film, </a:t>
            </a:r>
          </a:p>
          <a:p>
            <a:r>
              <a:rPr lang="en-GB" dirty="0">
                <a:latin typeface="Gill Sans MT" panose="020B0502020104020203" pitchFamily="34" charset="0"/>
              </a:rPr>
              <a:t>advertising, web </a:t>
            </a:r>
          </a:p>
          <a:p>
            <a:r>
              <a:rPr lang="en-GB" dirty="0">
                <a:latin typeface="Gill Sans MT" panose="020B0502020104020203" pitchFamily="34" charset="0"/>
              </a:rPr>
              <a:t>content. You may work </a:t>
            </a:r>
          </a:p>
          <a:p>
            <a:r>
              <a:rPr lang="en-GB" dirty="0">
                <a:latin typeface="Gill Sans MT" panose="020B0502020104020203" pitchFamily="34" charset="0"/>
              </a:rPr>
              <a:t>freelance or work for </a:t>
            </a:r>
          </a:p>
          <a:p>
            <a:r>
              <a:rPr lang="en-GB" dirty="0">
                <a:latin typeface="Gill Sans MT" panose="020B0502020104020203" pitchFamily="34" charset="0"/>
              </a:rPr>
              <a:t>a specific company.</a:t>
            </a:r>
          </a:p>
        </p:txBody>
      </p:sp>
      <p:sp>
        <p:nvSpPr>
          <p:cNvPr id="23" name="TextBox 22"/>
          <p:cNvSpPr txBox="1"/>
          <p:nvPr/>
        </p:nvSpPr>
        <p:spPr>
          <a:xfrm>
            <a:off x="6122433" y="4308482"/>
            <a:ext cx="1577355" cy="584775"/>
          </a:xfrm>
          <a:prstGeom prst="rect">
            <a:avLst/>
          </a:prstGeom>
          <a:noFill/>
        </p:spPr>
        <p:txBody>
          <a:bodyPr wrap="none" rtlCol="0">
            <a:spAutoFit/>
          </a:bodyPr>
          <a:lstStyle/>
          <a:p>
            <a:r>
              <a:rPr lang="en-GB" sz="1600" b="1" dirty="0">
                <a:latin typeface="Gill Sans MT" panose="020B0502020104020203" pitchFamily="34" charset="0"/>
              </a:rPr>
              <a:t>Documentary </a:t>
            </a:r>
          </a:p>
          <a:p>
            <a:r>
              <a:rPr lang="en-GB" sz="1600" b="1" dirty="0">
                <a:latin typeface="Gill Sans MT" panose="020B0502020104020203" pitchFamily="34" charset="0"/>
              </a:rPr>
              <a:t>photographer</a:t>
            </a:r>
          </a:p>
        </p:txBody>
      </p:sp>
      <p:sp>
        <p:nvSpPr>
          <p:cNvPr id="24" name="TextBox 23"/>
          <p:cNvSpPr txBox="1"/>
          <p:nvPr/>
        </p:nvSpPr>
        <p:spPr>
          <a:xfrm>
            <a:off x="1236637" y="2661003"/>
            <a:ext cx="2320507" cy="338554"/>
          </a:xfrm>
          <a:prstGeom prst="rect">
            <a:avLst/>
          </a:prstGeom>
          <a:noFill/>
        </p:spPr>
        <p:txBody>
          <a:bodyPr wrap="none" rtlCol="0">
            <a:spAutoFit/>
          </a:bodyPr>
          <a:lstStyle/>
          <a:p>
            <a:r>
              <a:rPr lang="en-GB" sz="1600" b="1" dirty="0">
                <a:latin typeface="Gill Sans MT" panose="020B0502020104020203" pitchFamily="34" charset="0"/>
              </a:rPr>
              <a:t>Fine art photographer</a:t>
            </a:r>
          </a:p>
        </p:txBody>
      </p:sp>
      <p:pic>
        <p:nvPicPr>
          <p:cNvPr id="15370" name="Picture 10"/>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236636" y="2955542"/>
            <a:ext cx="2246470" cy="1352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71" name="Picture 11"/>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134315" y="4893257"/>
            <a:ext cx="2550580" cy="1649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733975"/>
      </p:ext>
    </p:extLst>
  </p:cSld>
  <p:clrMapOvr>
    <a:masterClrMapping/>
  </p:clrMapOvr>
  <mc:AlternateContent xmlns:mc="http://schemas.openxmlformats.org/markup-compatibility/2006" xmlns:p14="http://schemas.microsoft.com/office/powerpoint/2010/main">
    <mc:Choice Requires="p14">
      <p:transition spd="slow" p14:dur="1200" advTm="63324">
        <p14:prism/>
      </p:transition>
    </mc:Choice>
    <mc:Fallback xmlns="">
      <p:transition spd="slow" advTm="63324">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6E6EF3-8457-328D-409A-C6D9D6FCBE05}"/>
              </a:ext>
            </a:extLst>
          </p:cNvPr>
          <p:cNvSpPr txBox="1"/>
          <p:nvPr/>
        </p:nvSpPr>
        <p:spPr>
          <a:xfrm>
            <a:off x="0" y="0"/>
            <a:ext cx="12192000" cy="6863417"/>
          </a:xfrm>
          <a:prstGeom prst="rect">
            <a:avLst/>
          </a:prstGeom>
          <a:gradFill>
            <a:gsLst>
              <a:gs pos="0">
                <a:srgbClr val="C7A1E3"/>
              </a:gs>
              <a:gs pos="93000">
                <a:schemeClr val="bg1">
                  <a:alpha val="57000"/>
                </a:schemeClr>
              </a:gs>
              <a:gs pos="100000">
                <a:schemeClr val="bg1">
                  <a:alpha val="11000"/>
                </a:schemeClr>
              </a:gs>
            </a:gsLst>
            <a:lin ang="0" scaled="1"/>
          </a:gradFill>
        </p:spPr>
        <p:txBody>
          <a:bodyPr wrap="square" rtlCol="0">
            <a:spAutoFit/>
          </a:bodyPr>
          <a:lstStyle/>
          <a:p>
            <a:endParaRPr lang="en-US"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a:p>
            <a:endParaRPr lang="en-GB" sz="2000" b="1" dirty="0"/>
          </a:p>
        </p:txBody>
      </p:sp>
      <p:sp>
        <p:nvSpPr>
          <p:cNvPr id="5" name="TextBox 4">
            <a:extLst>
              <a:ext uri="{FF2B5EF4-FFF2-40B4-BE49-F238E27FC236}">
                <a16:creationId xmlns:a16="http://schemas.microsoft.com/office/drawing/2014/main" id="{9B80EF5D-D16D-D92F-12F5-EDD502C8E07B}"/>
              </a:ext>
            </a:extLst>
          </p:cNvPr>
          <p:cNvSpPr txBox="1"/>
          <p:nvPr/>
        </p:nvSpPr>
        <p:spPr>
          <a:xfrm>
            <a:off x="501648" y="108558"/>
            <a:ext cx="11188704" cy="769441"/>
          </a:xfrm>
          <a:prstGeom prst="rect">
            <a:avLst/>
          </a:prstGeom>
          <a:noFill/>
        </p:spPr>
        <p:txBody>
          <a:bodyPr wrap="none" rtlCol="0">
            <a:spAutoFit/>
          </a:bodyPr>
          <a:lstStyle/>
          <a:p>
            <a:r>
              <a:rPr lang="en-US" sz="4400" dirty="0">
                <a:highlight>
                  <a:srgbClr val="FFFF00"/>
                </a:highlight>
              </a:rPr>
              <a:t>What will you get out of choosing Photography?</a:t>
            </a:r>
            <a:endParaRPr lang="en-GB" sz="4400" dirty="0">
              <a:highlight>
                <a:srgbClr val="FFFF00"/>
              </a:highlight>
            </a:endParaRPr>
          </a:p>
        </p:txBody>
      </p:sp>
      <p:sp>
        <p:nvSpPr>
          <p:cNvPr id="6" name="TextBox 5">
            <a:extLst>
              <a:ext uri="{FF2B5EF4-FFF2-40B4-BE49-F238E27FC236}">
                <a16:creationId xmlns:a16="http://schemas.microsoft.com/office/drawing/2014/main" id="{A4BAFE51-9E7D-D481-6A87-2995F6D2A889}"/>
              </a:ext>
            </a:extLst>
          </p:cNvPr>
          <p:cNvSpPr txBox="1"/>
          <p:nvPr/>
        </p:nvSpPr>
        <p:spPr>
          <a:xfrm>
            <a:off x="501648" y="1014768"/>
            <a:ext cx="10289099" cy="5632311"/>
          </a:xfrm>
          <a:prstGeom prst="rect">
            <a:avLst/>
          </a:prstGeom>
          <a:noFill/>
        </p:spPr>
        <p:txBody>
          <a:bodyPr wrap="none" rtlCol="0">
            <a:spAutoFit/>
          </a:bodyPr>
          <a:lstStyle/>
          <a:p>
            <a:pPr marL="342900" indent="-342900">
              <a:buFont typeface="Wingdings" panose="05000000000000000000" pitchFamily="2" charset="2"/>
              <a:buChar char="ü"/>
            </a:pPr>
            <a:r>
              <a:rPr lang="en-US" sz="2400" dirty="0"/>
              <a:t>Practical life skill – photography has many applications in wide range of careers</a:t>
            </a:r>
          </a:p>
          <a:p>
            <a:pPr marL="342900" indent="-342900">
              <a:buFont typeface="Wingdings" panose="05000000000000000000" pitchFamily="2" charset="2"/>
              <a:buChar char="ü"/>
            </a:pPr>
            <a:endParaRPr lang="en-US" sz="2400" dirty="0"/>
          </a:p>
          <a:p>
            <a:pPr marL="342900" indent="-342900">
              <a:buFont typeface="Wingdings" panose="05000000000000000000" pitchFamily="2" charset="2"/>
              <a:buChar char="ü"/>
            </a:pPr>
            <a:r>
              <a:rPr lang="en-US" sz="2400" dirty="0"/>
              <a:t>Increased technical skills</a:t>
            </a:r>
          </a:p>
          <a:p>
            <a:pPr marL="342900" indent="-342900">
              <a:buFont typeface="Wingdings" panose="05000000000000000000" pitchFamily="2" charset="2"/>
              <a:buChar char="ü"/>
            </a:pPr>
            <a:endParaRPr lang="en-US" sz="2400" dirty="0"/>
          </a:p>
          <a:p>
            <a:pPr marL="342900" indent="-342900">
              <a:buFont typeface="Wingdings" panose="05000000000000000000" pitchFamily="2" charset="2"/>
              <a:buChar char="ü"/>
            </a:pPr>
            <a:r>
              <a:rPr lang="en-US" sz="2400" dirty="0"/>
              <a:t>Self expression opportunities – increased self awareness and confidence</a:t>
            </a:r>
          </a:p>
          <a:p>
            <a:pPr marL="342900" indent="-342900">
              <a:buFont typeface="Wingdings" panose="05000000000000000000" pitchFamily="2" charset="2"/>
              <a:buChar char="ü"/>
            </a:pPr>
            <a:endParaRPr lang="en-US" sz="2400" dirty="0"/>
          </a:p>
          <a:p>
            <a:pPr marL="342900" indent="-342900">
              <a:buFont typeface="Wingdings" panose="05000000000000000000" pitchFamily="2" charset="2"/>
              <a:buChar char="ü"/>
            </a:pPr>
            <a:r>
              <a:rPr lang="en-GB" sz="2400" dirty="0"/>
              <a:t>Deeper understanding of Photography and Art</a:t>
            </a:r>
          </a:p>
          <a:p>
            <a:pPr marL="342900" indent="-342900">
              <a:buFont typeface="Wingdings" panose="05000000000000000000" pitchFamily="2" charset="2"/>
              <a:buChar char="ü"/>
            </a:pPr>
            <a:endParaRPr lang="en-GB" sz="2400" dirty="0"/>
          </a:p>
          <a:p>
            <a:pPr marL="342900" indent="-342900">
              <a:buFont typeface="Wingdings" panose="05000000000000000000" pitchFamily="2" charset="2"/>
              <a:buChar char="ü"/>
            </a:pPr>
            <a:r>
              <a:rPr lang="en-GB" sz="2400" dirty="0"/>
              <a:t>Teamwork and collaboration skills</a:t>
            </a:r>
          </a:p>
          <a:p>
            <a:pPr marL="342900" indent="-342900">
              <a:buFont typeface="Wingdings" panose="05000000000000000000" pitchFamily="2" charset="2"/>
              <a:buChar char="ü"/>
            </a:pPr>
            <a:endParaRPr lang="en-GB" sz="2400" dirty="0"/>
          </a:p>
          <a:p>
            <a:pPr marL="342900" indent="-342900">
              <a:buFont typeface="Wingdings" panose="05000000000000000000" pitchFamily="2" charset="2"/>
              <a:buChar char="ü"/>
            </a:pPr>
            <a:r>
              <a:rPr lang="en-GB" sz="2400" dirty="0"/>
              <a:t>Proactive work ethic</a:t>
            </a:r>
          </a:p>
          <a:p>
            <a:pPr marL="342900" indent="-342900">
              <a:buFont typeface="Wingdings" panose="05000000000000000000" pitchFamily="2" charset="2"/>
              <a:buChar char="ü"/>
            </a:pPr>
            <a:endParaRPr lang="en-GB" sz="2400" dirty="0"/>
          </a:p>
          <a:p>
            <a:pPr marL="342900" indent="-342900">
              <a:buFont typeface="Wingdings" panose="05000000000000000000" pitchFamily="2" charset="2"/>
              <a:buChar char="ü"/>
            </a:pPr>
            <a:r>
              <a:rPr lang="en-GB" sz="2400" dirty="0"/>
              <a:t>Risk taking and courage</a:t>
            </a:r>
          </a:p>
          <a:p>
            <a:pPr marL="342900" indent="-342900">
              <a:buFont typeface="Wingdings" panose="05000000000000000000" pitchFamily="2" charset="2"/>
              <a:buChar char="ü"/>
            </a:pPr>
            <a:endParaRPr lang="en-GB" sz="2400" dirty="0"/>
          </a:p>
          <a:p>
            <a:pPr marL="342900" indent="-342900">
              <a:buFont typeface="Wingdings" panose="05000000000000000000" pitchFamily="2" charset="2"/>
              <a:buChar char="ü"/>
            </a:pPr>
            <a:r>
              <a:rPr lang="en-GB" sz="2400" dirty="0"/>
              <a:t>Comedy moments (many)</a:t>
            </a:r>
          </a:p>
        </p:txBody>
      </p:sp>
      <p:pic>
        <p:nvPicPr>
          <p:cNvPr id="7" name="Picture 6">
            <a:extLst>
              <a:ext uri="{FF2B5EF4-FFF2-40B4-BE49-F238E27FC236}">
                <a16:creationId xmlns:a16="http://schemas.microsoft.com/office/drawing/2014/main" id="{56FBE96F-90F1-A258-C01D-86DEE38468FC}"/>
              </a:ext>
            </a:extLst>
          </p:cNvPr>
          <p:cNvPicPr>
            <a:picLocks noChangeAspect="1"/>
          </p:cNvPicPr>
          <p:nvPr/>
        </p:nvPicPr>
        <p:blipFill>
          <a:blip r:embed="rId2"/>
          <a:stretch>
            <a:fillRect/>
          </a:stretch>
        </p:blipFill>
        <p:spPr>
          <a:xfrm>
            <a:off x="7148164" y="3066121"/>
            <a:ext cx="4119214" cy="3669216"/>
          </a:xfrm>
          <a:prstGeom prst="rect">
            <a:avLst/>
          </a:prstGeom>
        </p:spPr>
      </p:pic>
    </p:spTree>
    <p:extLst>
      <p:ext uri="{BB962C8B-B14F-4D97-AF65-F5344CB8AC3E}">
        <p14:creationId xmlns:p14="http://schemas.microsoft.com/office/powerpoint/2010/main" val="201385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2A04AB11-0A07-C281-E560-5F4A39AB6F37}"/>
              </a:ext>
            </a:extLst>
          </p:cNvPr>
          <p:cNvGraphicFramePr/>
          <p:nvPr>
            <p:extLst>
              <p:ext uri="{D42A27DB-BD31-4B8C-83A1-F6EECF244321}">
                <p14:modId xmlns:p14="http://schemas.microsoft.com/office/powerpoint/2010/main" val="3705185257"/>
              </p:ext>
            </p:extLst>
          </p:nvPr>
        </p:nvGraphicFramePr>
        <p:xfrm>
          <a:off x="-555083" y="976144"/>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016DC621-E3EE-DD07-F164-F8E3AF8108D3}"/>
              </a:ext>
            </a:extLst>
          </p:cNvPr>
          <p:cNvSpPr txBox="1"/>
          <p:nvPr/>
        </p:nvSpPr>
        <p:spPr>
          <a:xfrm>
            <a:off x="285537" y="191314"/>
            <a:ext cx="6327566" cy="1569660"/>
          </a:xfrm>
          <a:prstGeom prst="rect">
            <a:avLst/>
          </a:prstGeom>
          <a:noFill/>
        </p:spPr>
        <p:txBody>
          <a:bodyPr wrap="none" rtlCol="0">
            <a:spAutoFit/>
          </a:bodyPr>
          <a:lstStyle/>
          <a:p>
            <a:r>
              <a:rPr lang="en-US" sz="3200" dirty="0"/>
              <a:t>What will I be doing in Photography?</a:t>
            </a:r>
          </a:p>
          <a:p>
            <a:endParaRPr lang="en-US" sz="3200" dirty="0"/>
          </a:p>
          <a:p>
            <a:endParaRPr lang="en-GB" sz="3200" dirty="0"/>
          </a:p>
        </p:txBody>
      </p:sp>
      <p:sp>
        <p:nvSpPr>
          <p:cNvPr id="7" name="Thought Bubble: Cloud 6">
            <a:extLst>
              <a:ext uri="{FF2B5EF4-FFF2-40B4-BE49-F238E27FC236}">
                <a16:creationId xmlns:a16="http://schemas.microsoft.com/office/drawing/2014/main" id="{8EF2A2E4-7D5A-4EAD-B3B6-DDE4E35E8471}"/>
              </a:ext>
            </a:extLst>
          </p:cNvPr>
          <p:cNvSpPr/>
          <p:nvPr/>
        </p:nvSpPr>
        <p:spPr>
          <a:xfrm>
            <a:off x="7589286" y="1479072"/>
            <a:ext cx="5044068" cy="4661210"/>
          </a:xfrm>
          <a:prstGeom prst="cloudCallout">
            <a:avLst>
              <a:gd name="adj1" fmla="val -96167"/>
              <a:gd name="adj2" fmla="val 27044"/>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Do I have to do writing?</a:t>
            </a:r>
          </a:p>
          <a:p>
            <a:pPr algn="ctr"/>
            <a:r>
              <a:rPr lang="en-GB" sz="3200" b="1" dirty="0">
                <a:solidFill>
                  <a:schemeClr val="bg1"/>
                </a:solidFill>
              </a:rPr>
              <a:t>YES! </a:t>
            </a:r>
          </a:p>
          <a:p>
            <a:pPr algn="ctr"/>
            <a:endParaRPr lang="en-GB" sz="2000" dirty="0">
              <a:solidFill>
                <a:schemeClr val="bg1"/>
              </a:solidFill>
            </a:endParaRPr>
          </a:p>
          <a:p>
            <a:pPr marL="342900" indent="-342900" algn="ctr">
              <a:buFont typeface="Arial" panose="020B0604020202020204" pitchFamily="34" charset="0"/>
              <a:buChar char="•"/>
            </a:pPr>
            <a:r>
              <a:rPr lang="en-GB" sz="2000" dirty="0">
                <a:solidFill>
                  <a:schemeClr val="bg1"/>
                </a:solidFill>
              </a:rPr>
              <a:t>Analysis of artists</a:t>
            </a:r>
          </a:p>
          <a:p>
            <a:pPr marL="342900" indent="-342900" algn="ctr">
              <a:buFont typeface="Arial" panose="020B0604020202020204" pitchFamily="34" charset="0"/>
              <a:buChar char="•"/>
            </a:pPr>
            <a:r>
              <a:rPr lang="en-GB" sz="2000" dirty="0">
                <a:solidFill>
                  <a:schemeClr val="bg1"/>
                </a:solidFill>
              </a:rPr>
              <a:t>Analysis of your work/ideas</a:t>
            </a:r>
          </a:p>
          <a:p>
            <a:pPr marL="342900" indent="-342900" algn="ctr">
              <a:buFont typeface="Arial" panose="020B0604020202020204" pitchFamily="34" charset="0"/>
              <a:buChar char="•"/>
            </a:pPr>
            <a:r>
              <a:rPr lang="en-GB" sz="2000" dirty="0">
                <a:solidFill>
                  <a:schemeClr val="bg1"/>
                </a:solidFill>
              </a:rPr>
              <a:t>Description of creative process</a:t>
            </a:r>
          </a:p>
        </p:txBody>
      </p:sp>
      <p:sp>
        <p:nvSpPr>
          <p:cNvPr id="2" name="TextBox 1">
            <a:extLst>
              <a:ext uri="{FF2B5EF4-FFF2-40B4-BE49-F238E27FC236}">
                <a16:creationId xmlns:a16="http://schemas.microsoft.com/office/drawing/2014/main" id="{12815AD9-6080-1E74-56FF-845377291FE7}"/>
              </a:ext>
            </a:extLst>
          </p:cNvPr>
          <p:cNvSpPr txBox="1"/>
          <p:nvPr/>
        </p:nvSpPr>
        <p:spPr>
          <a:xfrm>
            <a:off x="1409377" y="2853873"/>
            <a:ext cx="1509902" cy="646331"/>
          </a:xfrm>
          <a:prstGeom prst="rect">
            <a:avLst/>
          </a:prstGeom>
          <a:solidFill>
            <a:schemeClr val="bg1"/>
          </a:solidFill>
        </p:spPr>
        <p:txBody>
          <a:bodyPr wrap="square" rtlCol="0">
            <a:spAutoFit/>
          </a:bodyPr>
          <a:lstStyle/>
          <a:p>
            <a:pPr algn="ctr"/>
            <a:r>
              <a:rPr lang="en-US" b="1" dirty="0"/>
              <a:t>30% </a:t>
            </a:r>
          </a:p>
          <a:p>
            <a:pPr algn="ctr"/>
            <a:r>
              <a:rPr lang="en-US" b="1" dirty="0"/>
              <a:t>Taking photos</a:t>
            </a:r>
            <a:endParaRPr lang="en-GB" b="1" dirty="0"/>
          </a:p>
        </p:txBody>
      </p:sp>
      <p:sp>
        <p:nvSpPr>
          <p:cNvPr id="4" name="TextBox 3">
            <a:extLst>
              <a:ext uri="{FF2B5EF4-FFF2-40B4-BE49-F238E27FC236}">
                <a16:creationId xmlns:a16="http://schemas.microsoft.com/office/drawing/2014/main" id="{C746FEB3-398B-5FEB-1295-6274FA7482C9}"/>
              </a:ext>
            </a:extLst>
          </p:cNvPr>
          <p:cNvSpPr txBox="1"/>
          <p:nvPr/>
        </p:nvSpPr>
        <p:spPr>
          <a:xfrm>
            <a:off x="4020262" y="2853873"/>
            <a:ext cx="1509902" cy="646331"/>
          </a:xfrm>
          <a:prstGeom prst="rect">
            <a:avLst/>
          </a:prstGeom>
          <a:solidFill>
            <a:schemeClr val="bg1"/>
          </a:solidFill>
        </p:spPr>
        <p:txBody>
          <a:bodyPr wrap="square" rtlCol="0">
            <a:spAutoFit/>
          </a:bodyPr>
          <a:lstStyle/>
          <a:p>
            <a:pPr algn="ctr"/>
            <a:r>
              <a:rPr lang="en-US" b="1" dirty="0"/>
              <a:t>30%</a:t>
            </a:r>
          </a:p>
          <a:p>
            <a:pPr algn="ctr"/>
            <a:r>
              <a:rPr lang="en-US" b="1" dirty="0"/>
              <a:t>Editing</a:t>
            </a:r>
            <a:endParaRPr lang="en-GB" b="1" dirty="0"/>
          </a:p>
        </p:txBody>
      </p:sp>
      <p:sp>
        <p:nvSpPr>
          <p:cNvPr id="5" name="TextBox 4">
            <a:extLst>
              <a:ext uri="{FF2B5EF4-FFF2-40B4-BE49-F238E27FC236}">
                <a16:creationId xmlns:a16="http://schemas.microsoft.com/office/drawing/2014/main" id="{8D2288EC-C710-C4FE-CF4D-5BF0C148A99C}"/>
              </a:ext>
            </a:extLst>
          </p:cNvPr>
          <p:cNvSpPr txBox="1"/>
          <p:nvPr/>
        </p:nvSpPr>
        <p:spPr>
          <a:xfrm>
            <a:off x="2644100" y="4886635"/>
            <a:ext cx="1729633" cy="646331"/>
          </a:xfrm>
          <a:prstGeom prst="rect">
            <a:avLst/>
          </a:prstGeom>
          <a:solidFill>
            <a:schemeClr val="bg1"/>
          </a:solidFill>
        </p:spPr>
        <p:txBody>
          <a:bodyPr wrap="square" rtlCol="0">
            <a:spAutoFit/>
          </a:bodyPr>
          <a:lstStyle/>
          <a:p>
            <a:pPr algn="ctr"/>
            <a:r>
              <a:rPr lang="en-US" b="1" dirty="0"/>
              <a:t>30% Presenting and analysis</a:t>
            </a:r>
          </a:p>
        </p:txBody>
      </p:sp>
      <p:pic>
        <p:nvPicPr>
          <p:cNvPr id="14" name="Picture 13">
            <a:extLst>
              <a:ext uri="{FF2B5EF4-FFF2-40B4-BE49-F238E27FC236}">
                <a16:creationId xmlns:a16="http://schemas.microsoft.com/office/drawing/2014/main" id="{6CBF304F-C6DE-D444-4503-3FC0D76D29C1}"/>
              </a:ext>
            </a:extLst>
          </p:cNvPr>
          <p:cNvPicPr>
            <a:picLocks noChangeAspect="1"/>
          </p:cNvPicPr>
          <p:nvPr/>
        </p:nvPicPr>
        <p:blipFill>
          <a:blip r:embed="rId3"/>
          <a:stretch>
            <a:fillRect/>
          </a:stretch>
        </p:blipFill>
        <p:spPr>
          <a:xfrm>
            <a:off x="3141278" y="3809677"/>
            <a:ext cx="1042325" cy="1042325"/>
          </a:xfrm>
          <a:prstGeom prst="rect">
            <a:avLst/>
          </a:prstGeom>
        </p:spPr>
      </p:pic>
      <p:pic>
        <p:nvPicPr>
          <p:cNvPr id="17" name="Picture 16">
            <a:extLst>
              <a:ext uri="{FF2B5EF4-FFF2-40B4-BE49-F238E27FC236}">
                <a16:creationId xmlns:a16="http://schemas.microsoft.com/office/drawing/2014/main" id="{C9DB2E1F-B89B-2EA7-D83D-FC405931B49A}"/>
              </a:ext>
            </a:extLst>
          </p:cNvPr>
          <p:cNvPicPr>
            <a:picLocks noChangeAspect="1"/>
          </p:cNvPicPr>
          <p:nvPr/>
        </p:nvPicPr>
        <p:blipFill>
          <a:blip r:embed="rId3"/>
          <a:stretch>
            <a:fillRect/>
          </a:stretch>
        </p:blipFill>
        <p:spPr>
          <a:xfrm>
            <a:off x="9071588" y="436032"/>
            <a:ext cx="1849359" cy="1849359"/>
          </a:xfrm>
          <a:prstGeom prst="rect">
            <a:avLst/>
          </a:prstGeom>
        </p:spPr>
      </p:pic>
      <p:pic>
        <p:nvPicPr>
          <p:cNvPr id="15" name="Picture 14">
            <a:extLst>
              <a:ext uri="{FF2B5EF4-FFF2-40B4-BE49-F238E27FC236}">
                <a16:creationId xmlns:a16="http://schemas.microsoft.com/office/drawing/2014/main" id="{81512EC8-8C30-24FA-D33A-BDFEB52BD308}"/>
              </a:ext>
            </a:extLst>
          </p:cNvPr>
          <p:cNvPicPr>
            <a:picLocks noChangeAspect="1"/>
          </p:cNvPicPr>
          <p:nvPr/>
        </p:nvPicPr>
        <p:blipFill>
          <a:blip r:embed="rId4"/>
          <a:stretch>
            <a:fillRect/>
          </a:stretch>
        </p:blipFill>
        <p:spPr>
          <a:xfrm>
            <a:off x="1903402" y="1877893"/>
            <a:ext cx="886923" cy="886923"/>
          </a:xfrm>
          <a:prstGeom prst="rect">
            <a:avLst/>
          </a:prstGeom>
        </p:spPr>
      </p:pic>
      <p:pic>
        <p:nvPicPr>
          <p:cNvPr id="19" name="Picture 18">
            <a:extLst>
              <a:ext uri="{FF2B5EF4-FFF2-40B4-BE49-F238E27FC236}">
                <a16:creationId xmlns:a16="http://schemas.microsoft.com/office/drawing/2014/main" id="{A7532A50-F6F3-F521-75C9-6FC6B1575C09}"/>
              </a:ext>
            </a:extLst>
          </p:cNvPr>
          <p:cNvPicPr>
            <a:picLocks noChangeAspect="1"/>
          </p:cNvPicPr>
          <p:nvPr/>
        </p:nvPicPr>
        <p:blipFill>
          <a:blip r:embed="rId5"/>
          <a:stretch>
            <a:fillRect/>
          </a:stretch>
        </p:blipFill>
        <p:spPr>
          <a:xfrm>
            <a:off x="4183603" y="1786382"/>
            <a:ext cx="998018" cy="998018"/>
          </a:xfrm>
          <a:prstGeom prst="rect">
            <a:avLst/>
          </a:prstGeom>
        </p:spPr>
      </p:pic>
    </p:spTree>
    <p:extLst>
      <p:ext uri="{BB962C8B-B14F-4D97-AF65-F5344CB8AC3E}">
        <p14:creationId xmlns:p14="http://schemas.microsoft.com/office/powerpoint/2010/main" val="3436203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s face with a stain on her face&#10;&#10;Description automatically generated">
            <a:extLst>
              <a:ext uri="{FF2B5EF4-FFF2-40B4-BE49-F238E27FC236}">
                <a16:creationId xmlns:a16="http://schemas.microsoft.com/office/drawing/2014/main" id="{B2020D8A-D031-BF99-3596-F28068C22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213" y="683299"/>
            <a:ext cx="4127227" cy="5957253"/>
          </a:xfrm>
          <a:prstGeom prst="rect">
            <a:avLst/>
          </a:prstGeom>
        </p:spPr>
      </p:pic>
      <p:pic>
        <p:nvPicPr>
          <p:cNvPr id="5" name="Picture 4" descr="Close-up of an eye&#10;&#10;Description automatically generated">
            <a:extLst>
              <a:ext uri="{FF2B5EF4-FFF2-40B4-BE49-F238E27FC236}">
                <a16:creationId xmlns:a16="http://schemas.microsoft.com/office/drawing/2014/main" id="{F4A63FB9-7921-8352-CD0B-730234FF7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7640" y="1056865"/>
            <a:ext cx="6708936" cy="5031702"/>
          </a:xfrm>
          <a:prstGeom prst="rect">
            <a:avLst/>
          </a:prstGeom>
        </p:spPr>
      </p:pic>
      <p:sp>
        <p:nvSpPr>
          <p:cNvPr id="6" name="TextBox 5">
            <a:extLst>
              <a:ext uri="{FF2B5EF4-FFF2-40B4-BE49-F238E27FC236}">
                <a16:creationId xmlns:a16="http://schemas.microsoft.com/office/drawing/2014/main" id="{0FAEAE36-A662-46C1-4220-CBC0A4A83AB1}"/>
              </a:ext>
            </a:extLst>
          </p:cNvPr>
          <p:cNvSpPr txBox="1"/>
          <p:nvPr/>
        </p:nvSpPr>
        <p:spPr>
          <a:xfrm>
            <a:off x="396003" y="40490"/>
            <a:ext cx="5932714" cy="523220"/>
          </a:xfrm>
          <a:prstGeom prst="rect">
            <a:avLst/>
          </a:prstGeom>
          <a:noFill/>
        </p:spPr>
        <p:txBody>
          <a:bodyPr wrap="none" rtlCol="0">
            <a:spAutoFit/>
          </a:bodyPr>
          <a:lstStyle/>
          <a:p>
            <a:r>
              <a:rPr lang="en-US" sz="2800" b="1" dirty="0"/>
              <a:t>Can I use my Art skills in Photography?</a:t>
            </a:r>
            <a:endParaRPr lang="en-GB" sz="2800" b="1" dirty="0"/>
          </a:p>
        </p:txBody>
      </p:sp>
      <p:sp>
        <p:nvSpPr>
          <p:cNvPr id="7" name="TextBox 6">
            <a:extLst>
              <a:ext uri="{FF2B5EF4-FFF2-40B4-BE49-F238E27FC236}">
                <a16:creationId xmlns:a16="http://schemas.microsoft.com/office/drawing/2014/main" id="{188C02EB-BE23-09C5-0B8F-15A19026CE06}"/>
              </a:ext>
            </a:extLst>
          </p:cNvPr>
          <p:cNvSpPr txBox="1"/>
          <p:nvPr/>
        </p:nvSpPr>
        <p:spPr>
          <a:xfrm>
            <a:off x="178420" y="5913091"/>
            <a:ext cx="2042867" cy="523220"/>
          </a:xfrm>
          <a:prstGeom prst="rect">
            <a:avLst/>
          </a:prstGeom>
          <a:noFill/>
        </p:spPr>
        <p:txBody>
          <a:bodyPr wrap="none" rtlCol="0">
            <a:spAutoFit/>
          </a:bodyPr>
          <a:lstStyle/>
          <a:p>
            <a:r>
              <a:rPr lang="en-US" sz="2800" b="1" dirty="0">
                <a:highlight>
                  <a:srgbClr val="FFFF00"/>
                </a:highlight>
              </a:rPr>
              <a:t>Physical edit</a:t>
            </a:r>
            <a:endParaRPr lang="en-GB" sz="2800" b="1" dirty="0">
              <a:highlight>
                <a:srgbClr val="FFFF00"/>
              </a:highlight>
            </a:endParaRPr>
          </a:p>
        </p:txBody>
      </p:sp>
      <p:sp>
        <p:nvSpPr>
          <p:cNvPr id="8" name="TextBox 7">
            <a:extLst>
              <a:ext uri="{FF2B5EF4-FFF2-40B4-BE49-F238E27FC236}">
                <a16:creationId xmlns:a16="http://schemas.microsoft.com/office/drawing/2014/main" id="{9AA96666-6157-6B66-85F9-B42A5601CC9A}"/>
              </a:ext>
            </a:extLst>
          </p:cNvPr>
          <p:cNvSpPr txBox="1"/>
          <p:nvPr/>
        </p:nvSpPr>
        <p:spPr>
          <a:xfrm>
            <a:off x="5393474" y="5913091"/>
            <a:ext cx="1812997" cy="523220"/>
          </a:xfrm>
          <a:prstGeom prst="rect">
            <a:avLst/>
          </a:prstGeom>
          <a:noFill/>
        </p:spPr>
        <p:txBody>
          <a:bodyPr wrap="none" rtlCol="0">
            <a:spAutoFit/>
          </a:bodyPr>
          <a:lstStyle/>
          <a:p>
            <a:r>
              <a:rPr lang="en-US" sz="2800" b="1" dirty="0">
                <a:highlight>
                  <a:srgbClr val="FFFF00"/>
                </a:highlight>
              </a:rPr>
              <a:t>Digital edit</a:t>
            </a:r>
            <a:endParaRPr lang="en-GB" sz="2800" b="1" dirty="0">
              <a:highlight>
                <a:srgbClr val="FFFF00"/>
              </a:highlight>
            </a:endParaRPr>
          </a:p>
        </p:txBody>
      </p:sp>
    </p:spTree>
    <p:extLst>
      <p:ext uri="{BB962C8B-B14F-4D97-AF65-F5344CB8AC3E}">
        <p14:creationId xmlns:p14="http://schemas.microsoft.com/office/powerpoint/2010/main" val="404897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up of a triangle shaped object&#10;&#10;Description automatically generated">
            <a:extLst>
              <a:ext uri="{FF2B5EF4-FFF2-40B4-BE49-F238E27FC236}">
                <a16:creationId xmlns:a16="http://schemas.microsoft.com/office/drawing/2014/main" id="{44F321D0-E7DA-F06A-BA01-DC4B6A1C9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07440" y="1222348"/>
            <a:ext cx="5498983" cy="3665989"/>
          </a:xfrm>
          <a:prstGeom prst="rect">
            <a:avLst/>
          </a:prstGeom>
        </p:spPr>
      </p:pic>
      <p:pic>
        <p:nvPicPr>
          <p:cNvPr id="5" name="Picture 4" descr="A person with a floral pattern behind her&#10;&#10;Description automatically generated">
            <a:extLst>
              <a:ext uri="{FF2B5EF4-FFF2-40B4-BE49-F238E27FC236}">
                <a16:creationId xmlns:a16="http://schemas.microsoft.com/office/drawing/2014/main" id="{78049A89-B470-3120-A91E-9EE12B932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0792" y="293429"/>
            <a:ext cx="3927310" cy="5473831"/>
          </a:xfrm>
          <a:prstGeom prst="rect">
            <a:avLst/>
          </a:prstGeom>
        </p:spPr>
      </p:pic>
      <p:sp>
        <p:nvSpPr>
          <p:cNvPr id="4" name="TextBox 3">
            <a:extLst>
              <a:ext uri="{FF2B5EF4-FFF2-40B4-BE49-F238E27FC236}">
                <a16:creationId xmlns:a16="http://schemas.microsoft.com/office/drawing/2014/main" id="{D35CC8AF-00A3-BB33-9545-C335550AD73D}"/>
              </a:ext>
            </a:extLst>
          </p:cNvPr>
          <p:cNvSpPr txBox="1"/>
          <p:nvPr/>
        </p:nvSpPr>
        <p:spPr>
          <a:xfrm>
            <a:off x="175744" y="5103674"/>
            <a:ext cx="3749643" cy="1754326"/>
          </a:xfrm>
          <a:prstGeom prst="rect">
            <a:avLst/>
          </a:prstGeom>
          <a:noFill/>
        </p:spPr>
        <p:txBody>
          <a:bodyPr wrap="square">
            <a:spAutoFit/>
          </a:bodyPr>
          <a:lstStyle/>
          <a:p>
            <a:r>
              <a:rPr lang="en-US" dirty="0">
                <a:highlight>
                  <a:srgbClr val="FFFF00"/>
                </a:highlight>
                <a:latin typeface="Comic Sans MS" panose="030F0702030302020204" pitchFamily="66" charset="0"/>
              </a:rPr>
              <a:t>Year 10 Photography: </a:t>
            </a:r>
          </a:p>
          <a:p>
            <a:r>
              <a:rPr lang="en-US" dirty="0">
                <a:highlight>
                  <a:srgbClr val="FFFF00"/>
                </a:highlight>
                <a:latin typeface="Comic Sans MS" panose="030F0702030302020204" pitchFamily="66" charset="0"/>
              </a:rPr>
              <a:t>Further work:</a:t>
            </a:r>
          </a:p>
          <a:p>
            <a:endParaRPr lang="en-US" dirty="0">
              <a:highlight>
                <a:srgbClr val="FFFF00"/>
              </a:highlight>
              <a:latin typeface="Comic Sans MS" panose="030F0702030302020204" pitchFamily="66" charset="0"/>
            </a:endParaRPr>
          </a:p>
          <a:p>
            <a:r>
              <a:rPr lang="en-US" dirty="0">
                <a:highlight>
                  <a:srgbClr val="FFFF00"/>
                </a:highlight>
                <a:latin typeface="Comic Sans MS" panose="030F0702030302020204" pitchFamily="66" charset="0"/>
              </a:rPr>
              <a:t>Key concepts/Visual Elements– building skills with DSLR cameras and equipment</a:t>
            </a:r>
          </a:p>
        </p:txBody>
      </p:sp>
      <p:sp>
        <p:nvSpPr>
          <p:cNvPr id="6" name="TextBox 5">
            <a:extLst>
              <a:ext uri="{FF2B5EF4-FFF2-40B4-BE49-F238E27FC236}">
                <a16:creationId xmlns:a16="http://schemas.microsoft.com/office/drawing/2014/main" id="{C2FFCA3A-DAB6-DCBB-60B9-C9040F5FB80D}"/>
              </a:ext>
            </a:extLst>
          </p:cNvPr>
          <p:cNvSpPr txBox="1"/>
          <p:nvPr/>
        </p:nvSpPr>
        <p:spPr>
          <a:xfrm>
            <a:off x="4309051" y="5074822"/>
            <a:ext cx="3573897" cy="1477328"/>
          </a:xfrm>
          <a:prstGeom prst="rect">
            <a:avLst/>
          </a:prstGeom>
          <a:noFill/>
        </p:spPr>
        <p:txBody>
          <a:bodyPr wrap="square">
            <a:spAutoFit/>
          </a:bodyPr>
          <a:lstStyle/>
          <a:p>
            <a:r>
              <a:rPr lang="en-US" sz="1800" dirty="0">
                <a:highlight>
                  <a:srgbClr val="FFFF00"/>
                </a:highlight>
                <a:latin typeface="Comic Sans MS" panose="030F0702030302020204" pitchFamily="66" charset="0"/>
              </a:rPr>
              <a:t>Year 10-11</a:t>
            </a:r>
          </a:p>
          <a:p>
            <a:r>
              <a:rPr lang="en-US" sz="1800" dirty="0">
                <a:highlight>
                  <a:srgbClr val="FFFF00"/>
                </a:highlight>
                <a:latin typeface="Comic Sans MS" panose="030F0702030302020204" pitchFamily="66" charset="0"/>
              </a:rPr>
              <a:t>Sustained project: Portraiture</a:t>
            </a:r>
          </a:p>
          <a:p>
            <a:endParaRPr lang="en-US" sz="1800" dirty="0">
              <a:highlight>
                <a:srgbClr val="FFFF00"/>
              </a:highlight>
              <a:latin typeface="Comic Sans MS" panose="030F0702030302020204" pitchFamily="66" charset="0"/>
            </a:endParaRPr>
          </a:p>
          <a:p>
            <a:r>
              <a:rPr lang="en-US" sz="1800" dirty="0">
                <a:highlight>
                  <a:srgbClr val="FFFF00"/>
                </a:highlight>
                <a:latin typeface="Comic Sans MS" panose="030F0702030302020204" pitchFamily="66" charset="0"/>
              </a:rPr>
              <a:t>Students can </a:t>
            </a:r>
            <a:r>
              <a:rPr lang="en-US" sz="1800" dirty="0" err="1">
                <a:highlight>
                  <a:srgbClr val="FFFF00"/>
                </a:highlight>
                <a:latin typeface="Comic Sans MS" panose="030F0702030302020204" pitchFamily="66" charset="0"/>
              </a:rPr>
              <a:t>personalise</a:t>
            </a:r>
            <a:r>
              <a:rPr lang="en-US" sz="1800" dirty="0">
                <a:highlight>
                  <a:srgbClr val="FFFF00"/>
                </a:highlight>
                <a:latin typeface="Comic Sans MS" panose="030F0702030302020204" pitchFamily="66" charset="0"/>
              </a:rPr>
              <a:t> their work within this broader theme</a:t>
            </a:r>
          </a:p>
        </p:txBody>
      </p:sp>
      <p:pic>
        <p:nvPicPr>
          <p:cNvPr id="7" name="Picture 6">
            <a:extLst>
              <a:ext uri="{FF2B5EF4-FFF2-40B4-BE49-F238E27FC236}">
                <a16:creationId xmlns:a16="http://schemas.microsoft.com/office/drawing/2014/main" id="{49A7B7C3-1226-4689-AE81-F2FAAC2DE7E7}"/>
              </a:ext>
            </a:extLst>
          </p:cNvPr>
          <p:cNvPicPr>
            <a:picLocks noChangeAspect="1"/>
          </p:cNvPicPr>
          <p:nvPr/>
        </p:nvPicPr>
        <p:blipFill>
          <a:blip r:embed="rId4"/>
          <a:stretch>
            <a:fillRect/>
          </a:stretch>
        </p:blipFill>
        <p:spPr>
          <a:xfrm>
            <a:off x="8018679" y="305850"/>
            <a:ext cx="4106634" cy="5473830"/>
          </a:xfrm>
          <a:prstGeom prst="rect">
            <a:avLst/>
          </a:prstGeom>
        </p:spPr>
      </p:pic>
      <p:sp>
        <p:nvSpPr>
          <p:cNvPr id="9" name="TextBox 8">
            <a:extLst>
              <a:ext uri="{FF2B5EF4-FFF2-40B4-BE49-F238E27FC236}">
                <a16:creationId xmlns:a16="http://schemas.microsoft.com/office/drawing/2014/main" id="{C58C8481-2880-6852-6C62-0DA0ED01A9F1}"/>
              </a:ext>
            </a:extLst>
          </p:cNvPr>
          <p:cNvSpPr txBox="1"/>
          <p:nvPr/>
        </p:nvSpPr>
        <p:spPr>
          <a:xfrm>
            <a:off x="8013833" y="5103674"/>
            <a:ext cx="3498209" cy="1477328"/>
          </a:xfrm>
          <a:prstGeom prst="rect">
            <a:avLst/>
          </a:prstGeom>
          <a:noFill/>
        </p:spPr>
        <p:txBody>
          <a:bodyPr wrap="square">
            <a:spAutoFit/>
          </a:bodyPr>
          <a:lstStyle/>
          <a:p>
            <a:r>
              <a:rPr lang="en-GB" sz="1800" dirty="0">
                <a:highlight>
                  <a:srgbClr val="FFFF00"/>
                </a:highlight>
                <a:latin typeface="Comic Sans MS" panose="030F0702030302020204" pitchFamily="66" charset="0"/>
              </a:rPr>
              <a:t>Year 11:</a:t>
            </a:r>
          </a:p>
          <a:p>
            <a:r>
              <a:rPr lang="en-GB" sz="1800" dirty="0">
                <a:highlight>
                  <a:srgbClr val="FFFF00"/>
                </a:highlight>
                <a:latin typeface="Comic Sans MS" panose="030F0702030302020204" pitchFamily="66" charset="0"/>
              </a:rPr>
              <a:t>Externally Set Unit:</a:t>
            </a:r>
          </a:p>
          <a:p>
            <a:endParaRPr lang="en-GB" sz="1800" dirty="0">
              <a:highlight>
                <a:srgbClr val="FFFF00"/>
              </a:highlight>
              <a:latin typeface="Comic Sans MS" panose="030F0702030302020204" pitchFamily="66" charset="0"/>
            </a:endParaRPr>
          </a:p>
          <a:p>
            <a:r>
              <a:rPr lang="en-GB" sz="1800" dirty="0">
                <a:highlight>
                  <a:srgbClr val="FFFF00"/>
                </a:highlight>
                <a:latin typeface="Comic Sans MS" panose="030F0702030302020204" pitchFamily="66" charset="0"/>
              </a:rPr>
              <a:t>Student choice from 7 themes set by the exam board</a:t>
            </a:r>
          </a:p>
        </p:txBody>
      </p:sp>
      <p:sp>
        <p:nvSpPr>
          <p:cNvPr id="10" name="Thought Bubble: Cloud 9">
            <a:extLst>
              <a:ext uri="{FF2B5EF4-FFF2-40B4-BE49-F238E27FC236}">
                <a16:creationId xmlns:a16="http://schemas.microsoft.com/office/drawing/2014/main" id="{CA65EC07-45BE-FB65-23E7-41A6408600AD}"/>
              </a:ext>
            </a:extLst>
          </p:cNvPr>
          <p:cNvSpPr/>
          <p:nvPr/>
        </p:nvSpPr>
        <p:spPr>
          <a:xfrm>
            <a:off x="0" y="0"/>
            <a:ext cx="3346339" cy="1754326"/>
          </a:xfrm>
          <a:prstGeom prst="cloudCallout">
            <a:avLst>
              <a:gd name="adj1" fmla="val 85560"/>
              <a:gd name="adj2" fmla="val -36694"/>
            </a:avLst>
          </a:prstGeom>
          <a:gradFill flip="none" rotWithShape="1">
            <a:gsLst>
              <a:gs pos="0">
                <a:srgbClr val="CC99FF">
                  <a:shade val="30000"/>
                  <a:satMod val="115000"/>
                </a:srgbClr>
              </a:gs>
              <a:gs pos="50000">
                <a:srgbClr val="CC99FF">
                  <a:shade val="67500"/>
                  <a:satMod val="115000"/>
                </a:srgbClr>
              </a:gs>
              <a:gs pos="100000">
                <a:srgbClr val="CC99FF">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What projects or themes will we get to do?</a:t>
            </a:r>
          </a:p>
        </p:txBody>
      </p:sp>
    </p:spTree>
    <p:extLst>
      <p:ext uri="{BB962C8B-B14F-4D97-AF65-F5344CB8AC3E}">
        <p14:creationId xmlns:p14="http://schemas.microsoft.com/office/powerpoint/2010/main" val="9028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6687ED-EB96-4FCB-8EB5-B3012648D45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046811" y="3233817"/>
            <a:ext cx="4708898" cy="2063919"/>
          </a:xfrm>
          <a:prstGeom prst="rect">
            <a:avLst/>
          </a:prstGeom>
        </p:spPr>
      </p:pic>
      <p:sp>
        <p:nvSpPr>
          <p:cNvPr id="4" name="Oval 3">
            <a:extLst>
              <a:ext uri="{FF2B5EF4-FFF2-40B4-BE49-F238E27FC236}">
                <a16:creationId xmlns:a16="http://schemas.microsoft.com/office/drawing/2014/main" id="{A112EB92-9E49-442E-AC37-11BD44A63794}"/>
              </a:ext>
            </a:extLst>
          </p:cNvPr>
          <p:cNvSpPr/>
          <p:nvPr/>
        </p:nvSpPr>
        <p:spPr>
          <a:xfrm>
            <a:off x="2148015" y="-183424"/>
            <a:ext cx="7754587" cy="7422078"/>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hought Bubble: Cloud 1">
            <a:extLst>
              <a:ext uri="{FF2B5EF4-FFF2-40B4-BE49-F238E27FC236}">
                <a16:creationId xmlns:a16="http://schemas.microsoft.com/office/drawing/2014/main" id="{BE882501-08D2-45DB-BC93-4A66CF85F920}"/>
              </a:ext>
            </a:extLst>
          </p:cNvPr>
          <p:cNvSpPr/>
          <p:nvPr/>
        </p:nvSpPr>
        <p:spPr>
          <a:xfrm>
            <a:off x="44844" y="47287"/>
            <a:ext cx="3346339" cy="2239109"/>
          </a:xfrm>
          <a:prstGeom prst="cloudCallout">
            <a:avLst>
              <a:gd name="adj1" fmla="val 41362"/>
              <a:gd name="adj2" fmla="val 84485"/>
            </a:avLst>
          </a:prstGeom>
          <a:gradFill flip="none" rotWithShape="1">
            <a:gsLst>
              <a:gs pos="0">
                <a:srgbClr val="CC99FF">
                  <a:shade val="30000"/>
                  <a:satMod val="115000"/>
                </a:srgbClr>
              </a:gs>
              <a:gs pos="50000">
                <a:srgbClr val="CC99FF">
                  <a:shade val="67500"/>
                  <a:satMod val="115000"/>
                </a:srgbClr>
              </a:gs>
              <a:gs pos="100000">
                <a:srgbClr val="CC99FF">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Is there loads of homework?</a:t>
            </a:r>
          </a:p>
        </p:txBody>
      </p:sp>
      <p:sp>
        <p:nvSpPr>
          <p:cNvPr id="3" name="Thought Bubble: Cloud 2">
            <a:extLst>
              <a:ext uri="{FF2B5EF4-FFF2-40B4-BE49-F238E27FC236}">
                <a16:creationId xmlns:a16="http://schemas.microsoft.com/office/drawing/2014/main" id="{00EB723A-110C-4934-BBCC-14B46828E761}"/>
              </a:ext>
            </a:extLst>
          </p:cNvPr>
          <p:cNvSpPr/>
          <p:nvPr/>
        </p:nvSpPr>
        <p:spPr>
          <a:xfrm>
            <a:off x="8679384" y="4592579"/>
            <a:ext cx="3745247" cy="2491696"/>
          </a:xfrm>
          <a:prstGeom prst="cloudCallout">
            <a:avLst>
              <a:gd name="adj1" fmla="val -40018"/>
              <a:gd name="adj2" fmla="val -88259"/>
            </a:avLst>
          </a:prstGeom>
          <a:gradFill flip="none" rotWithShape="1">
            <a:gsLst>
              <a:gs pos="0">
                <a:srgbClr val="CC99FF">
                  <a:shade val="30000"/>
                  <a:satMod val="115000"/>
                </a:srgbClr>
              </a:gs>
              <a:gs pos="50000">
                <a:srgbClr val="CC99FF">
                  <a:shade val="67500"/>
                  <a:satMod val="115000"/>
                </a:srgbClr>
              </a:gs>
              <a:gs pos="100000">
                <a:srgbClr val="CC99FF">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Can I do Art AND Photography?</a:t>
            </a:r>
          </a:p>
        </p:txBody>
      </p:sp>
      <p:sp>
        <p:nvSpPr>
          <p:cNvPr id="5" name="TextBox 4">
            <a:extLst>
              <a:ext uri="{FF2B5EF4-FFF2-40B4-BE49-F238E27FC236}">
                <a16:creationId xmlns:a16="http://schemas.microsoft.com/office/drawing/2014/main" id="{1A5D7B8E-7638-4FE8-841E-4727077A46EA}"/>
              </a:ext>
            </a:extLst>
          </p:cNvPr>
          <p:cNvSpPr txBox="1"/>
          <p:nvPr/>
        </p:nvSpPr>
        <p:spPr>
          <a:xfrm>
            <a:off x="3391183" y="1166842"/>
            <a:ext cx="5444060" cy="5078313"/>
          </a:xfrm>
          <a:prstGeom prst="rect">
            <a:avLst/>
          </a:prstGeom>
          <a:noFill/>
        </p:spPr>
        <p:txBody>
          <a:bodyPr wrap="square" rtlCol="0">
            <a:spAutoFit/>
          </a:bodyPr>
          <a:lstStyle/>
          <a:p>
            <a:r>
              <a:rPr lang="en-GB" dirty="0">
                <a:latin typeface="Comic Sans MS" panose="030F0702030302020204" pitchFamily="66" charset="0"/>
              </a:rPr>
              <a:t>If Art and Photography are available in separate option blocks then yes, you can select both as options.</a:t>
            </a:r>
          </a:p>
          <a:p>
            <a:endParaRPr lang="en-GB" dirty="0">
              <a:latin typeface="Comic Sans MS" panose="030F0702030302020204" pitchFamily="66" charset="0"/>
            </a:endParaRPr>
          </a:p>
          <a:p>
            <a:r>
              <a:rPr lang="en-GB" dirty="0">
                <a:latin typeface="Comic Sans MS" panose="030F0702030302020204" pitchFamily="66" charset="0"/>
              </a:rPr>
              <a:t>Please be aware:</a:t>
            </a:r>
          </a:p>
          <a:p>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Deadlines for both subjects are the same</a:t>
            </a:r>
          </a:p>
          <a:p>
            <a:pPr marL="285750" indent="-285750">
              <a:buFont typeface="Arial" panose="020B0604020202020204" pitchFamily="34" charset="0"/>
              <a:buChar char="•"/>
            </a:pPr>
            <a:r>
              <a:rPr lang="en-GB" dirty="0">
                <a:latin typeface="Comic Sans MS" panose="030F0702030302020204" pitchFamily="66" charset="0"/>
              </a:rPr>
              <a:t>Both subjects are coursework heavy and therefore require consistent effort over the whole of the course</a:t>
            </a:r>
          </a:p>
          <a:p>
            <a:pPr marL="285750" indent="-285750">
              <a:buFont typeface="Arial" panose="020B0604020202020204" pitchFamily="34" charset="0"/>
              <a:buChar char="•"/>
            </a:pPr>
            <a:r>
              <a:rPr lang="en-GB" dirty="0">
                <a:latin typeface="Comic Sans MS" panose="030F0702030302020204" pitchFamily="66" charset="0"/>
              </a:rPr>
              <a:t>Both require commitment to work at home and after school</a:t>
            </a:r>
          </a:p>
          <a:p>
            <a:pPr marL="285750" indent="-285750">
              <a:buFont typeface="Arial" panose="020B0604020202020204" pitchFamily="34" charset="0"/>
              <a:buChar char="•"/>
            </a:pPr>
            <a:r>
              <a:rPr lang="en-GB" dirty="0">
                <a:latin typeface="Comic Sans MS" panose="030F0702030302020204" pitchFamily="66" charset="0"/>
              </a:rPr>
              <a:t>Exams are likely to take place very closely together – possibly in one week</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You can create photography outcomes in the Fine Art course and you can explore practical manipulation in the Photography course.</a:t>
            </a:r>
          </a:p>
        </p:txBody>
      </p:sp>
      <p:pic>
        <p:nvPicPr>
          <p:cNvPr id="7" name="Picture 6">
            <a:extLst>
              <a:ext uri="{FF2B5EF4-FFF2-40B4-BE49-F238E27FC236}">
                <a16:creationId xmlns:a16="http://schemas.microsoft.com/office/drawing/2014/main" id="{F2ABA984-567D-4B04-AE0E-06CD85CD51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9049121" y="392624"/>
            <a:ext cx="3544839" cy="2759592"/>
          </a:xfrm>
          <a:prstGeom prst="rect">
            <a:avLst/>
          </a:prstGeom>
        </p:spPr>
      </p:pic>
    </p:spTree>
    <p:extLst>
      <p:ext uri="{BB962C8B-B14F-4D97-AF65-F5344CB8AC3E}">
        <p14:creationId xmlns:p14="http://schemas.microsoft.com/office/powerpoint/2010/main" val="1598287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796</Words>
  <Application>Microsoft Office PowerPoint</Application>
  <PresentationFormat>Widescreen</PresentationFormat>
  <Paragraphs>167</Paragraphs>
  <Slides>10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Calibri Light</vt:lpstr>
      <vt:lpstr>Century Gothic</vt:lpstr>
      <vt:lpstr>Comic Sans MS</vt:lpstr>
      <vt:lpstr>Gill Sans MT</vt:lpstr>
      <vt:lpstr>Helvetica Neue</vt:lpstr>
      <vt:lpstr>MADE TOMMY</vt:lpstr>
      <vt:lpstr>Wingdings</vt:lpstr>
      <vt:lpstr>Office Theme</vt:lpstr>
      <vt:lpstr>Subject  Presentation Video:  Photography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Presentation Video:  Photography  </dc:title>
  <dc:creator>L Freeman</dc:creator>
  <cp:lastModifiedBy>L Freeman</cp:lastModifiedBy>
  <cp:revision>1</cp:revision>
  <dcterms:created xsi:type="dcterms:W3CDTF">2024-02-04T21:59:43Z</dcterms:created>
  <dcterms:modified xsi:type="dcterms:W3CDTF">2024-10-18T10:51:25Z</dcterms:modified>
</cp:coreProperties>
</file>